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f47f922ac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9aeee305a4c4e"/>
  </p:sldMasterIdLst>
  <p:sldIdLst>
    <p:sldId xmlns:r="http://schemas.openxmlformats.org/officeDocument/2006/relationships" id="256" r:id="Re80f73e0b8a34475"/>
    <p:sldId xmlns:r="http://schemas.openxmlformats.org/officeDocument/2006/relationships" id="257" r:id="R46c2a3e5b70a4d37"/>
    <p:sldId xmlns:r="http://schemas.openxmlformats.org/officeDocument/2006/relationships" id="258" r:id="R62638a526a7540f9"/>
    <p:sldId xmlns:r="http://schemas.openxmlformats.org/officeDocument/2006/relationships" id="259" r:id="R3b0247a6eed14dc5"/>
    <p:sldId xmlns:r="http://schemas.openxmlformats.org/officeDocument/2006/relationships" id="260" r:id="R398d61925fd8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9aeee305a4c4e" /><Relationship Type="http://schemas.openxmlformats.org/officeDocument/2006/relationships/slide" Target="/ppt/slides/slide1.xml" Id="Re80f73e0b8a34475" /><Relationship Type="http://schemas.openxmlformats.org/officeDocument/2006/relationships/slide" Target="/ppt/slides/slide2.xml" Id="R46c2a3e5b70a4d37" /><Relationship Type="http://schemas.openxmlformats.org/officeDocument/2006/relationships/slide" Target="/ppt/slides/slide3.xml" Id="R62638a526a7540f9" /><Relationship Type="http://schemas.openxmlformats.org/officeDocument/2006/relationships/slide" Target="/ppt/slides/slide4.xml" Id="R3b0247a6eed14dc5" /><Relationship Type="http://schemas.openxmlformats.org/officeDocument/2006/relationships/slide" Target="/ppt/slides/slide5.xml" Id="R398d61925fd8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975ef670f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d2ad62104dfa" /><Relationship Type="http://schemas.openxmlformats.org/officeDocument/2006/relationships/theme" Target="/ppt/slideMasters/theme/theme1.xml" Id="R083ba5f8206147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3d2ad6210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4af931b6b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61f0c0a34f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0586f9e6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5cd43153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3cbfc09c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