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4db4b0fd046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757bf22ee4d6a"/>
  </p:sldMasterIdLst>
  <p:sldIdLst>
    <p:sldId xmlns:r="http://schemas.openxmlformats.org/officeDocument/2006/relationships" id="256" r:id="R4f2a564c3cda475a"/>
    <p:sldId xmlns:r="http://schemas.openxmlformats.org/officeDocument/2006/relationships" id="257" r:id="R3eda4f488e4e4aea"/>
    <p:sldId xmlns:r="http://schemas.openxmlformats.org/officeDocument/2006/relationships" id="258" r:id="R4cdfcfc930a04afb"/>
    <p:sldId xmlns:r="http://schemas.openxmlformats.org/officeDocument/2006/relationships" id="259" r:id="R0e2bc930e5ef468e"/>
    <p:sldId xmlns:r="http://schemas.openxmlformats.org/officeDocument/2006/relationships" id="260" r:id="R62cae83cff144f2f"/>
    <p:sldId xmlns:r="http://schemas.openxmlformats.org/officeDocument/2006/relationships" id="261" r:id="Ra1ab3d63dc034594"/>
    <p:sldId xmlns:r="http://schemas.openxmlformats.org/officeDocument/2006/relationships" id="262" r:id="R6bd051478ab5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757bf22ee4d6a" /><Relationship Type="http://schemas.openxmlformats.org/officeDocument/2006/relationships/slide" Target="/ppt/slides/slide1.xml" Id="R4f2a564c3cda475a" /><Relationship Type="http://schemas.openxmlformats.org/officeDocument/2006/relationships/slide" Target="/ppt/slides/slide2.xml" Id="R3eda4f488e4e4aea" /><Relationship Type="http://schemas.openxmlformats.org/officeDocument/2006/relationships/slide" Target="/ppt/slides/slide3.xml" Id="R4cdfcfc930a04afb" /><Relationship Type="http://schemas.openxmlformats.org/officeDocument/2006/relationships/slide" Target="/ppt/slides/slide4.xml" Id="R0e2bc930e5ef468e" /><Relationship Type="http://schemas.openxmlformats.org/officeDocument/2006/relationships/slide" Target="/ppt/slides/slide5.xml" Id="R62cae83cff144f2f" /><Relationship Type="http://schemas.openxmlformats.org/officeDocument/2006/relationships/slide" Target="/ppt/slides/slide6.xml" Id="Ra1ab3d63dc034594" /><Relationship Type="http://schemas.openxmlformats.org/officeDocument/2006/relationships/slide" Target="/ppt/slides/slide7.xml" Id="R6bd051478ab5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25490b0af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1f2eb655a4186" /><Relationship Type="http://schemas.openxmlformats.org/officeDocument/2006/relationships/theme" Target="/ppt/slideMasters/theme/theme1.xml" Id="R4e004fc120b4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1f2eb655a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f319e59f8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5db1f218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eceea0671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2c21bcf5544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ce025174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ff156f5c340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2dfd3db846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INVEST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30 881 043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TVETER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Tveter Vikerøya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986 734 597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