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50e8d5ebd043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c1351d0f9b48a6"/>
  </p:sldMasterIdLst>
  <p:sldIdLst>
    <p:sldId xmlns:r="http://schemas.openxmlformats.org/officeDocument/2006/relationships" id="256" r:id="R3e4bc62449f34984"/>
    <p:sldId xmlns:r="http://schemas.openxmlformats.org/officeDocument/2006/relationships" id="257" r:id="R49da52b96c214273"/>
    <p:sldId xmlns:r="http://schemas.openxmlformats.org/officeDocument/2006/relationships" id="258" r:id="R818badb6c2e541d1"/>
    <p:sldId xmlns:r="http://schemas.openxmlformats.org/officeDocument/2006/relationships" id="259" r:id="R730876eafa584f56"/>
    <p:sldId xmlns:r="http://schemas.openxmlformats.org/officeDocument/2006/relationships" id="260" r:id="R4521e6256b4b4655"/>
    <p:sldId xmlns:r="http://schemas.openxmlformats.org/officeDocument/2006/relationships" id="261" r:id="R24ceab17255f4b1e"/>
    <p:sldId xmlns:r="http://schemas.openxmlformats.org/officeDocument/2006/relationships" id="262" r:id="R2d43420499824d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c1351d0f9b48a6" /><Relationship Type="http://schemas.openxmlformats.org/officeDocument/2006/relationships/slide" Target="/ppt/slides/slide1.xml" Id="R3e4bc62449f34984" /><Relationship Type="http://schemas.openxmlformats.org/officeDocument/2006/relationships/slide" Target="/ppt/slides/slide2.xml" Id="R49da52b96c214273" /><Relationship Type="http://schemas.openxmlformats.org/officeDocument/2006/relationships/slide" Target="/ppt/slides/slide3.xml" Id="R818badb6c2e541d1" /><Relationship Type="http://schemas.openxmlformats.org/officeDocument/2006/relationships/slide" Target="/ppt/slides/slide4.xml" Id="R730876eafa584f56" /><Relationship Type="http://schemas.openxmlformats.org/officeDocument/2006/relationships/slide" Target="/ppt/slides/slide5.xml" Id="R4521e6256b4b4655" /><Relationship Type="http://schemas.openxmlformats.org/officeDocument/2006/relationships/slide" Target="/ppt/slides/slide6.xml" Id="R24ceab17255f4b1e" /><Relationship Type="http://schemas.openxmlformats.org/officeDocument/2006/relationships/slide" Target="/ppt/slides/slide7.xml" Id="R2d43420499824d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9c212f88e41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9dff18c0f49d5" /><Relationship Type="http://schemas.openxmlformats.org/officeDocument/2006/relationships/theme" Target="/ppt/slideMasters/theme/theme1.xml" Id="R9811118a04264b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89dff18c0f49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5b01dac284b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3bb7a09ce4c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9a8c7904943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18c6a340549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263b9934643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fc1959e5d41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2934f00f34f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GUTTELVIK NÆRINGSPARK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GUTTELVIK NÆRINGSPARK AS ble etablert [år] og holder til i Revsnes.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11 891 676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579 393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−133 185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14 757 883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29 519 432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GUTTELVIK ARNE MAGNAR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SUNDET WENCHE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Herfjordsveien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7177 Revsnes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986 757 643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