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143015308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5a15980ad4d74"/>
  </p:sldMasterIdLst>
  <p:sldIdLst>
    <p:sldId xmlns:r="http://schemas.openxmlformats.org/officeDocument/2006/relationships" id="256" r:id="R604561a02d70429a"/>
    <p:sldId xmlns:r="http://schemas.openxmlformats.org/officeDocument/2006/relationships" id="257" r:id="R0bd89fa8e0c0402f"/>
    <p:sldId xmlns:r="http://schemas.openxmlformats.org/officeDocument/2006/relationships" id="258" r:id="R4e6e01efd629410a"/>
    <p:sldId xmlns:r="http://schemas.openxmlformats.org/officeDocument/2006/relationships" id="259" r:id="R5ebf8237976148d0"/>
    <p:sldId xmlns:r="http://schemas.openxmlformats.org/officeDocument/2006/relationships" id="260" r:id="R2699c257f00941fc"/>
    <p:sldId xmlns:r="http://schemas.openxmlformats.org/officeDocument/2006/relationships" id="261" r:id="R49874a39460441d0"/>
    <p:sldId xmlns:r="http://schemas.openxmlformats.org/officeDocument/2006/relationships" id="262" r:id="R32e8d8fd3dd0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5a15980ad4d74" /><Relationship Type="http://schemas.openxmlformats.org/officeDocument/2006/relationships/slide" Target="/ppt/slides/slide1.xml" Id="R604561a02d70429a" /><Relationship Type="http://schemas.openxmlformats.org/officeDocument/2006/relationships/slide" Target="/ppt/slides/slide2.xml" Id="R0bd89fa8e0c0402f" /><Relationship Type="http://schemas.openxmlformats.org/officeDocument/2006/relationships/slide" Target="/ppt/slides/slide3.xml" Id="R4e6e01efd629410a" /><Relationship Type="http://schemas.openxmlformats.org/officeDocument/2006/relationships/slide" Target="/ppt/slides/slide4.xml" Id="R5ebf8237976148d0" /><Relationship Type="http://schemas.openxmlformats.org/officeDocument/2006/relationships/slide" Target="/ppt/slides/slide5.xml" Id="R2699c257f00941fc" /><Relationship Type="http://schemas.openxmlformats.org/officeDocument/2006/relationships/slide" Target="/ppt/slides/slide6.xml" Id="R49874a39460441d0" /><Relationship Type="http://schemas.openxmlformats.org/officeDocument/2006/relationships/slide" Target="/ppt/slides/slide7.xml" Id="R32e8d8fd3dd0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44b23ff68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2d96a6e9493f" /><Relationship Type="http://schemas.openxmlformats.org/officeDocument/2006/relationships/theme" Target="/ppt/slideMasters/theme/theme1.xml" Id="R5125bd102028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b2d96a6e9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7f40fc72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03178624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6759cee1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1885bba6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2f7d64a8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4144639a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2d619d42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