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c2452715a34c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d7f0ec0f5b43c8"/>
  </p:sldMasterIdLst>
  <p:sldIdLst>
    <p:sldId xmlns:r="http://schemas.openxmlformats.org/officeDocument/2006/relationships" id="256" r:id="R769054ff9c244052"/>
    <p:sldId xmlns:r="http://schemas.openxmlformats.org/officeDocument/2006/relationships" id="257" r:id="R1a0d54ed6d2845c2"/>
    <p:sldId xmlns:r="http://schemas.openxmlformats.org/officeDocument/2006/relationships" id="258" r:id="R2d11b663879c4f0c"/>
    <p:sldId xmlns:r="http://schemas.openxmlformats.org/officeDocument/2006/relationships" id="259" r:id="Rf3a9240763df4af2"/>
    <p:sldId xmlns:r="http://schemas.openxmlformats.org/officeDocument/2006/relationships" id="260" r:id="Raeeaffe29962444a"/>
    <p:sldId xmlns:r="http://schemas.openxmlformats.org/officeDocument/2006/relationships" id="261" r:id="R354b3114e0c842be"/>
    <p:sldId xmlns:r="http://schemas.openxmlformats.org/officeDocument/2006/relationships" id="262" r:id="R5d491d4d906b48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d7f0ec0f5b43c8" /><Relationship Type="http://schemas.openxmlformats.org/officeDocument/2006/relationships/slide" Target="/ppt/slides/slide1.xml" Id="R769054ff9c244052" /><Relationship Type="http://schemas.openxmlformats.org/officeDocument/2006/relationships/slide" Target="/ppt/slides/slide2.xml" Id="R1a0d54ed6d2845c2" /><Relationship Type="http://schemas.openxmlformats.org/officeDocument/2006/relationships/slide" Target="/ppt/slides/slide3.xml" Id="R2d11b663879c4f0c" /><Relationship Type="http://schemas.openxmlformats.org/officeDocument/2006/relationships/slide" Target="/ppt/slides/slide4.xml" Id="Rf3a9240763df4af2" /><Relationship Type="http://schemas.openxmlformats.org/officeDocument/2006/relationships/slide" Target="/ppt/slides/slide5.xml" Id="Raeeaffe29962444a" /><Relationship Type="http://schemas.openxmlformats.org/officeDocument/2006/relationships/slide" Target="/ppt/slides/slide6.xml" Id="R354b3114e0c842be" /><Relationship Type="http://schemas.openxmlformats.org/officeDocument/2006/relationships/slide" Target="/ppt/slides/slide7.xml" Id="R5d491d4d906b48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1b11a9d46148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0b8aa3de04a3c" /><Relationship Type="http://schemas.openxmlformats.org/officeDocument/2006/relationships/theme" Target="/ppt/slideMasters/theme/theme1.xml" Id="R3da477c8252441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60b8aa3de04a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e670c30ed40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e148334c948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d776e6f5047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d16e74a6d4b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f1f22b4d042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05bd0a1964e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b4a8754914f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VERDINOR AS ble etablert [år] og holder til i Nevlunghavn.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662 326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HALLAN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3296 Nevlunghavn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info@verdinor.no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www.VerdiNor.no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986 910 689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