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f7c093ec3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006848bfe46ce"/>
  </p:sldMasterIdLst>
  <p:sldIdLst>
    <p:sldId xmlns:r="http://schemas.openxmlformats.org/officeDocument/2006/relationships" id="256" r:id="Rae3a7459807148fb"/>
    <p:sldId xmlns:r="http://schemas.openxmlformats.org/officeDocument/2006/relationships" id="257" r:id="Rbbb80b13c60e4b39"/>
    <p:sldId xmlns:r="http://schemas.openxmlformats.org/officeDocument/2006/relationships" id="258" r:id="R6e15777db9714cbe"/>
    <p:sldId xmlns:r="http://schemas.openxmlformats.org/officeDocument/2006/relationships" id="259" r:id="Rbad22e9b1d7045b2"/>
    <p:sldId xmlns:r="http://schemas.openxmlformats.org/officeDocument/2006/relationships" id="260" r:id="R1a06ce7448f94be2"/>
    <p:sldId xmlns:r="http://schemas.openxmlformats.org/officeDocument/2006/relationships" id="261" r:id="Re2275ca4dd9c4ce2"/>
    <p:sldId xmlns:r="http://schemas.openxmlformats.org/officeDocument/2006/relationships" id="262" r:id="Ree6aad5492c6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006848bfe46ce" /><Relationship Type="http://schemas.openxmlformats.org/officeDocument/2006/relationships/slide" Target="/ppt/slides/slide1.xml" Id="Rae3a7459807148fb" /><Relationship Type="http://schemas.openxmlformats.org/officeDocument/2006/relationships/slide" Target="/ppt/slides/slide2.xml" Id="Rbbb80b13c60e4b39" /><Relationship Type="http://schemas.openxmlformats.org/officeDocument/2006/relationships/slide" Target="/ppt/slides/slide3.xml" Id="R6e15777db9714cbe" /><Relationship Type="http://schemas.openxmlformats.org/officeDocument/2006/relationships/slide" Target="/ppt/slides/slide4.xml" Id="Rbad22e9b1d7045b2" /><Relationship Type="http://schemas.openxmlformats.org/officeDocument/2006/relationships/slide" Target="/ppt/slides/slide5.xml" Id="R1a06ce7448f94be2" /><Relationship Type="http://schemas.openxmlformats.org/officeDocument/2006/relationships/slide" Target="/ppt/slides/slide6.xml" Id="Re2275ca4dd9c4ce2" /><Relationship Type="http://schemas.openxmlformats.org/officeDocument/2006/relationships/slide" Target="/ppt/slides/slide7.xml" Id="Ree6aad5492c6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b5393425b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8738fd0f4ed2" /><Relationship Type="http://schemas.openxmlformats.org/officeDocument/2006/relationships/theme" Target="/ppt/slideMasters/theme/theme1.xml" Id="R5290576d4983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58738fd0f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43a03f59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54f422b3c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ab73d02b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c1dd260b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89c2091bb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f93794d9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4df78310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GRETHE WIIG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BENT VERNER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REBÅRD TIRI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