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a3be840d3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4e3cadb4e4d92"/>
  </p:sldMasterIdLst>
  <p:sldIdLst>
    <p:sldId xmlns:r="http://schemas.openxmlformats.org/officeDocument/2006/relationships" id="256" r:id="R5a6a1eb67ce14f4c"/>
    <p:sldId xmlns:r="http://schemas.openxmlformats.org/officeDocument/2006/relationships" id="257" r:id="R9d99ce6387ac4cae"/>
    <p:sldId xmlns:r="http://schemas.openxmlformats.org/officeDocument/2006/relationships" id="258" r:id="Rffde76ca880a41c9"/>
    <p:sldId xmlns:r="http://schemas.openxmlformats.org/officeDocument/2006/relationships" id="259" r:id="R4e23a2732e7d4c17"/>
    <p:sldId xmlns:r="http://schemas.openxmlformats.org/officeDocument/2006/relationships" id="260" r:id="R2aaffda7f39b4166"/>
    <p:sldId xmlns:r="http://schemas.openxmlformats.org/officeDocument/2006/relationships" id="261" r:id="R93f390796a64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4e3cadb4e4d92" /><Relationship Type="http://schemas.openxmlformats.org/officeDocument/2006/relationships/slide" Target="/ppt/slides/slide1.xml" Id="R5a6a1eb67ce14f4c" /><Relationship Type="http://schemas.openxmlformats.org/officeDocument/2006/relationships/slide" Target="/ppt/slides/slide2.xml" Id="R9d99ce6387ac4cae" /><Relationship Type="http://schemas.openxmlformats.org/officeDocument/2006/relationships/slide" Target="/ppt/slides/slide3.xml" Id="Rffde76ca880a41c9" /><Relationship Type="http://schemas.openxmlformats.org/officeDocument/2006/relationships/slide" Target="/ppt/slides/slide4.xml" Id="R4e23a2732e7d4c17" /><Relationship Type="http://schemas.openxmlformats.org/officeDocument/2006/relationships/slide" Target="/ppt/slides/slide5.xml" Id="R2aaffda7f39b4166" /><Relationship Type="http://schemas.openxmlformats.org/officeDocument/2006/relationships/slide" Target="/ppt/slides/slide6.xml" Id="R93f390796a64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2247ddb2b4b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e08c65c03435a" /><Relationship Type="http://schemas.openxmlformats.org/officeDocument/2006/relationships/theme" Target="/ppt/slideMasters/theme/theme1.xml" Id="Re42641e3d2e8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e08c65c0343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e0bae567d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58286017d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42adf590a40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d3d0646f1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c17c6dc5746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9a01c99f1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