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53e22d578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d065525264492"/>
  </p:sldMasterIdLst>
  <p:sldIdLst>
    <p:sldId xmlns:r="http://schemas.openxmlformats.org/officeDocument/2006/relationships" id="256" r:id="R651037a3f07c408b"/>
    <p:sldId xmlns:r="http://schemas.openxmlformats.org/officeDocument/2006/relationships" id="257" r:id="Rb87539e4d4874a9b"/>
    <p:sldId xmlns:r="http://schemas.openxmlformats.org/officeDocument/2006/relationships" id="258" r:id="R513e094f11cb49de"/>
    <p:sldId xmlns:r="http://schemas.openxmlformats.org/officeDocument/2006/relationships" id="259" r:id="R8fb918c1d5204c37"/>
    <p:sldId xmlns:r="http://schemas.openxmlformats.org/officeDocument/2006/relationships" id="260" r:id="R16ed9be654a9477d"/>
    <p:sldId xmlns:r="http://schemas.openxmlformats.org/officeDocument/2006/relationships" id="261" r:id="Rfdfd0b799eae42de"/>
    <p:sldId xmlns:r="http://schemas.openxmlformats.org/officeDocument/2006/relationships" id="262" r:id="R86f73c8d5e3d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d065525264492" /><Relationship Type="http://schemas.openxmlformats.org/officeDocument/2006/relationships/slide" Target="/ppt/slides/slide1.xml" Id="R651037a3f07c408b" /><Relationship Type="http://schemas.openxmlformats.org/officeDocument/2006/relationships/slide" Target="/ppt/slides/slide2.xml" Id="Rb87539e4d4874a9b" /><Relationship Type="http://schemas.openxmlformats.org/officeDocument/2006/relationships/slide" Target="/ppt/slides/slide3.xml" Id="R513e094f11cb49de" /><Relationship Type="http://schemas.openxmlformats.org/officeDocument/2006/relationships/slide" Target="/ppt/slides/slide4.xml" Id="R8fb918c1d5204c37" /><Relationship Type="http://schemas.openxmlformats.org/officeDocument/2006/relationships/slide" Target="/ppt/slides/slide5.xml" Id="R16ed9be654a9477d" /><Relationship Type="http://schemas.openxmlformats.org/officeDocument/2006/relationships/slide" Target="/ppt/slides/slide6.xml" Id="Rfdfd0b799eae42de" /><Relationship Type="http://schemas.openxmlformats.org/officeDocument/2006/relationships/slide" Target="/ppt/slides/slide7.xml" Id="R86f73c8d5e3d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b636b816b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b00c30b94731" /><Relationship Type="http://schemas.openxmlformats.org/officeDocument/2006/relationships/theme" Target="/ppt/slideMasters/theme/theme1.xml" Id="R0f006534d00d4f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2b00c30b9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7329f5d6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bf662f44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90d1f1941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73a0d4a89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2cf858874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f0a540550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e9119107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260 162 358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211 886 069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2 036 007 043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2 289 318 271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