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7d30b229c348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82a3b6b3864ead"/>
  </p:sldMasterIdLst>
  <p:sldIdLst>
    <p:sldId xmlns:r="http://schemas.openxmlformats.org/officeDocument/2006/relationships" id="256" r:id="R1d18470819d4443b"/>
    <p:sldId xmlns:r="http://schemas.openxmlformats.org/officeDocument/2006/relationships" id="257" r:id="R58d7defc181c4380"/>
    <p:sldId xmlns:r="http://schemas.openxmlformats.org/officeDocument/2006/relationships" id="258" r:id="R9d1ebc17c2604370"/>
    <p:sldId xmlns:r="http://schemas.openxmlformats.org/officeDocument/2006/relationships" id="259" r:id="R7b123a4cd5674c19"/>
    <p:sldId xmlns:r="http://schemas.openxmlformats.org/officeDocument/2006/relationships" id="260" r:id="R7e80a2163e734e78"/>
    <p:sldId xmlns:r="http://schemas.openxmlformats.org/officeDocument/2006/relationships" id="261" r:id="Rd7f0f78a1d2f41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82a3b6b3864ead" /><Relationship Type="http://schemas.openxmlformats.org/officeDocument/2006/relationships/slide" Target="/ppt/slides/slide1.xml" Id="R1d18470819d4443b" /><Relationship Type="http://schemas.openxmlformats.org/officeDocument/2006/relationships/slide" Target="/ppt/slides/slide2.xml" Id="R58d7defc181c4380" /><Relationship Type="http://schemas.openxmlformats.org/officeDocument/2006/relationships/slide" Target="/ppt/slides/slide3.xml" Id="R9d1ebc17c2604370" /><Relationship Type="http://schemas.openxmlformats.org/officeDocument/2006/relationships/slide" Target="/ppt/slides/slide4.xml" Id="R7b123a4cd5674c19" /><Relationship Type="http://schemas.openxmlformats.org/officeDocument/2006/relationships/slide" Target="/ppt/slides/slide5.xml" Id="R7e80a2163e734e78" /><Relationship Type="http://schemas.openxmlformats.org/officeDocument/2006/relationships/slide" Target="/ppt/slides/slide6.xml" Id="Rd7f0f78a1d2f41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c0c176a9204f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e687f08b14151" /><Relationship Type="http://schemas.openxmlformats.org/officeDocument/2006/relationships/theme" Target="/ppt/slideMasters/theme/theme1.xml" Id="R3c2ae15b264c4e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1e687f08b141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a9d26ea1f4d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ac4a49f2242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d2605695948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0b1abd49e42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f6b05ea4f45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e7c11507a49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PRICEWATERHOUSECOOPERS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26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resepsjonen.pwc@pwc.com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987 009 713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