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8fdaa37f2044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7a0e218c93420d"/>
  </p:sldMasterIdLst>
  <p:sldIdLst>
    <p:sldId xmlns:r="http://schemas.openxmlformats.org/officeDocument/2006/relationships" id="256" r:id="R304830e9852d47b7"/>
    <p:sldId xmlns:r="http://schemas.openxmlformats.org/officeDocument/2006/relationships" id="257" r:id="R30000444e4404aef"/>
    <p:sldId xmlns:r="http://schemas.openxmlformats.org/officeDocument/2006/relationships" id="258" r:id="R0ca569faa5fb41a4"/>
    <p:sldId xmlns:r="http://schemas.openxmlformats.org/officeDocument/2006/relationships" id="259" r:id="R7d0d1e10ab154a42"/>
    <p:sldId xmlns:r="http://schemas.openxmlformats.org/officeDocument/2006/relationships" id="260" r:id="Rd3696f23c22e4514"/>
    <p:sldId xmlns:r="http://schemas.openxmlformats.org/officeDocument/2006/relationships" id="261" r:id="Ra4a6dd3f5075434c"/>
    <p:sldId xmlns:r="http://schemas.openxmlformats.org/officeDocument/2006/relationships" id="262" r:id="Re82dccce7af140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7a0e218c93420d" /><Relationship Type="http://schemas.openxmlformats.org/officeDocument/2006/relationships/slide" Target="/ppt/slides/slide1.xml" Id="R304830e9852d47b7" /><Relationship Type="http://schemas.openxmlformats.org/officeDocument/2006/relationships/slide" Target="/ppt/slides/slide2.xml" Id="R30000444e4404aef" /><Relationship Type="http://schemas.openxmlformats.org/officeDocument/2006/relationships/slide" Target="/ppt/slides/slide3.xml" Id="R0ca569faa5fb41a4" /><Relationship Type="http://schemas.openxmlformats.org/officeDocument/2006/relationships/slide" Target="/ppt/slides/slide4.xml" Id="R7d0d1e10ab154a42" /><Relationship Type="http://schemas.openxmlformats.org/officeDocument/2006/relationships/slide" Target="/ppt/slides/slide5.xml" Id="Rd3696f23c22e4514" /><Relationship Type="http://schemas.openxmlformats.org/officeDocument/2006/relationships/slide" Target="/ppt/slides/slide6.xml" Id="Ra4a6dd3f5075434c" /><Relationship Type="http://schemas.openxmlformats.org/officeDocument/2006/relationships/slide" Target="/ppt/slides/slide7.xml" Id="Re82dccce7af140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993498922b4f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55d2af5404bd4" /><Relationship Type="http://schemas.openxmlformats.org/officeDocument/2006/relationships/theme" Target="/ppt/slideMasters/theme/theme1.xml" Id="Reb432606dc9047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555d2af5404b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f6509ef9544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c0b12c4eb41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1fe5e3fa84f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ba719a32d4e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04c06e19f4b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b8d42f4cd49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11e25de3347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PRICEWATERHOUSECOOPERS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PRICEWATERHOUSECOOPERS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4 235 661 000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1 028 950 000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991 532 000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533 331 000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2 812 085 000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66,6 %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 INVEST AS  –  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BEJ INVEST AS  –  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ELM INVEST AS  –  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GSL INVEST AS  –  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 INVEST AS  –  1,2 %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26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resepsjonen.pwc@pwc.com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www.pwc.com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987 009 713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