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8d3dfb46f6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980642a234119"/>
  </p:sldMasterIdLst>
  <p:sldIdLst>
    <p:sldId xmlns:r="http://schemas.openxmlformats.org/officeDocument/2006/relationships" id="256" r:id="Rb3acc6fe9a534aee"/>
    <p:sldId xmlns:r="http://schemas.openxmlformats.org/officeDocument/2006/relationships" id="257" r:id="Rc450884ae1d5420c"/>
    <p:sldId xmlns:r="http://schemas.openxmlformats.org/officeDocument/2006/relationships" id="258" r:id="R4283615c8ecc4a38"/>
    <p:sldId xmlns:r="http://schemas.openxmlformats.org/officeDocument/2006/relationships" id="259" r:id="Rd73f46d69cd849e1"/>
    <p:sldId xmlns:r="http://schemas.openxmlformats.org/officeDocument/2006/relationships" id="260" r:id="R56c106964e344d22"/>
    <p:sldId xmlns:r="http://schemas.openxmlformats.org/officeDocument/2006/relationships" id="261" r:id="R007ca305775c4a18"/>
    <p:sldId xmlns:r="http://schemas.openxmlformats.org/officeDocument/2006/relationships" id="262" r:id="R164385aa81054d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980642a234119" /><Relationship Type="http://schemas.openxmlformats.org/officeDocument/2006/relationships/slide" Target="/ppt/slides/slide1.xml" Id="Rb3acc6fe9a534aee" /><Relationship Type="http://schemas.openxmlformats.org/officeDocument/2006/relationships/slide" Target="/ppt/slides/slide2.xml" Id="Rc450884ae1d5420c" /><Relationship Type="http://schemas.openxmlformats.org/officeDocument/2006/relationships/slide" Target="/ppt/slides/slide3.xml" Id="R4283615c8ecc4a38" /><Relationship Type="http://schemas.openxmlformats.org/officeDocument/2006/relationships/slide" Target="/ppt/slides/slide4.xml" Id="Rd73f46d69cd849e1" /><Relationship Type="http://schemas.openxmlformats.org/officeDocument/2006/relationships/slide" Target="/ppt/slides/slide5.xml" Id="R56c106964e344d22" /><Relationship Type="http://schemas.openxmlformats.org/officeDocument/2006/relationships/slide" Target="/ppt/slides/slide6.xml" Id="R007ca305775c4a18" /><Relationship Type="http://schemas.openxmlformats.org/officeDocument/2006/relationships/slide" Target="/ppt/slides/slide7.xml" Id="R164385aa81054d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d24cf2d7f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8e89ec0de4073" /><Relationship Type="http://schemas.openxmlformats.org/officeDocument/2006/relationships/theme" Target="/ppt/slideMasters/theme/theme1.xml" Id="R0d0cfbe6d43e48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08e89ec0de40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d46fe09a9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624fe4123b41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ef56bd2204f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ccd44cc9741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a2850aaa0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d89e3373c4f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1f6e1608b4b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KVAMME &amp; URNES REGNSKAPSBYRÅ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&amp; URNES REGNSKAPSBYRÅ AS ble etablert [år] og holder til i Melbu.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1 503 796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−61 820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1 500 649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KVAMME KARIANNE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URNES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Urnes, Sminesgata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8445 Melbu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14 13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987 015 535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KVAMME &amp; URNES REGNSKAPSBYRÅ AS</a:t>
            </a:r>
          </a:p>
        </p:txBody>
      </p:sp>
    </p:spTree>
  </p:cSld>
  <p:clrMapOvr>
    <a:masterClrMapping xmlns:a="http://schemas.openxmlformats.org/drawingml/2006/main"/>
  </p:clrMapOvr>
</p:sld>
</file>