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fe9627ed4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78104619a4db4"/>
  </p:sldMasterIdLst>
  <p:sldIdLst>
    <p:sldId xmlns:r="http://schemas.openxmlformats.org/officeDocument/2006/relationships" id="256" r:id="Rd5b02a30a2a843ed"/>
    <p:sldId xmlns:r="http://schemas.openxmlformats.org/officeDocument/2006/relationships" id="257" r:id="R674ed0e529834e66"/>
    <p:sldId xmlns:r="http://schemas.openxmlformats.org/officeDocument/2006/relationships" id="258" r:id="Reac91ff4aae44c38"/>
    <p:sldId xmlns:r="http://schemas.openxmlformats.org/officeDocument/2006/relationships" id="259" r:id="R4aa6c967323346fa"/>
    <p:sldId xmlns:r="http://schemas.openxmlformats.org/officeDocument/2006/relationships" id="260" r:id="R1ed248cdc7094d02"/>
    <p:sldId xmlns:r="http://schemas.openxmlformats.org/officeDocument/2006/relationships" id="261" r:id="Rd847a6dd94f8496a"/>
    <p:sldId xmlns:r="http://schemas.openxmlformats.org/officeDocument/2006/relationships" id="262" r:id="R2c23f3f73572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78104619a4db4" /><Relationship Type="http://schemas.openxmlformats.org/officeDocument/2006/relationships/slide" Target="/ppt/slides/slide1.xml" Id="Rd5b02a30a2a843ed" /><Relationship Type="http://schemas.openxmlformats.org/officeDocument/2006/relationships/slide" Target="/ppt/slides/slide2.xml" Id="R674ed0e529834e66" /><Relationship Type="http://schemas.openxmlformats.org/officeDocument/2006/relationships/slide" Target="/ppt/slides/slide3.xml" Id="Reac91ff4aae44c38" /><Relationship Type="http://schemas.openxmlformats.org/officeDocument/2006/relationships/slide" Target="/ppt/slides/slide4.xml" Id="R4aa6c967323346fa" /><Relationship Type="http://schemas.openxmlformats.org/officeDocument/2006/relationships/slide" Target="/ppt/slides/slide5.xml" Id="R1ed248cdc7094d02" /><Relationship Type="http://schemas.openxmlformats.org/officeDocument/2006/relationships/slide" Target="/ppt/slides/slide6.xml" Id="Rd847a6dd94f8496a" /><Relationship Type="http://schemas.openxmlformats.org/officeDocument/2006/relationships/slide" Target="/ppt/slides/slide7.xml" Id="R2c23f3f73572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f2788f8a6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a6e0e5254015" /><Relationship Type="http://schemas.openxmlformats.org/officeDocument/2006/relationships/theme" Target="/ppt/slideMasters/theme/theme1.xml" Id="R39189021bcee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2a6e0e525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85ef1e29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77055a87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02e0f1ff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f20ec717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ed8f83e2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54fa2578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f9a299d63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30 280 267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NILS OLAV FELLE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HANNE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nils.olav@finregn.no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