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c837870b6f48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7a7a8e98b14e83"/>
  </p:sldMasterIdLst>
  <p:sldIdLst>
    <p:sldId xmlns:r="http://schemas.openxmlformats.org/officeDocument/2006/relationships" id="256" r:id="R64fd57e5d49740ce"/>
    <p:sldId xmlns:r="http://schemas.openxmlformats.org/officeDocument/2006/relationships" id="257" r:id="R30ece2f971d54779"/>
    <p:sldId xmlns:r="http://schemas.openxmlformats.org/officeDocument/2006/relationships" id="258" r:id="R4f1628ac5b0d4926"/>
    <p:sldId xmlns:r="http://schemas.openxmlformats.org/officeDocument/2006/relationships" id="259" r:id="R13b8309af55a4bd4"/>
    <p:sldId xmlns:r="http://schemas.openxmlformats.org/officeDocument/2006/relationships" id="260" r:id="Rd6c92e8b0e5b4025"/>
    <p:sldId xmlns:r="http://schemas.openxmlformats.org/officeDocument/2006/relationships" id="261" r:id="R4e3f3113b23c4f51"/>
    <p:sldId xmlns:r="http://schemas.openxmlformats.org/officeDocument/2006/relationships" id="262" r:id="R4033a00a6b5542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a7a8e98b14e83" /><Relationship Type="http://schemas.openxmlformats.org/officeDocument/2006/relationships/slide" Target="/ppt/slides/slide1.xml" Id="R64fd57e5d49740ce" /><Relationship Type="http://schemas.openxmlformats.org/officeDocument/2006/relationships/slide" Target="/ppt/slides/slide2.xml" Id="R30ece2f971d54779" /><Relationship Type="http://schemas.openxmlformats.org/officeDocument/2006/relationships/slide" Target="/ppt/slides/slide3.xml" Id="R4f1628ac5b0d4926" /><Relationship Type="http://schemas.openxmlformats.org/officeDocument/2006/relationships/slide" Target="/ppt/slides/slide4.xml" Id="R13b8309af55a4bd4" /><Relationship Type="http://schemas.openxmlformats.org/officeDocument/2006/relationships/slide" Target="/ppt/slides/slide5.xml" Id="Rd6c92e8b0e5b4025" /><Relationship Type="http://schemas.openxmlformats.org/officeDocument/2006/relationships/slide" Target="/ppt/slides/slide6.xml" Id="R4e3f3113b23c4f51" /><Relationship Type="http://schemas.openxmlformats.org/officeDocument/2006/relationships/slide" Target="/ppt/slides/slide7.xml" Id="R4033a00a6b5542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8ac17353c45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80b806066470b" /><Relationship Type="http://schemas.openxmlformats.org/officeDocument/2006/relationships/theme" Target="/ppt/slideMasters/theme/theme1.xml" Id="R30634bdea81a41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f80b80606647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a6262c33d4f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b2febfe6b48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f58d3cc144e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1c9ba4c7d47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3156fbdf146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6583054874c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d526e0b064d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GROUP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6 853 397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−6 962 095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451 965 426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758 411 613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42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987 034 726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