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1966ddde0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0c8192f5d4baf"/>
  </p:sldMasterIdLst>
  <p:sldIdLst>
    <p:sldId xmlns:r="http://schemas.openxmlformats.org/officeDocument/2006/relationships" id="256" r:id="R015aeaa2fdba4e61"/>
    <p:sldId xmlns:r="http://schemas.openxmlformats.org/officeDocument/2006/relationships" id="257" r:id="Rb649b8cc98f345ec"/>
    <p:sldId xmlns:r="http://schemas.openxmlformats.org/officeDocument/2006/relationships" id="258" r:id="R9f35964164dc43ff"/>
    <p:sldId xmlns:r="http://schemas.openxmlformats.org/officeDocument/2006/relationships" id="259" r:id="R79e0a60450854739"/>
    <p:sldId xmlns:r="http://schemas.openxmlformats.org/officeDocument/2006/relationships" id="260" r:id="R81b8f611432d417b"/>
    <p:sldId xmlns:r="http://schemas.openxmlformats.org/officeDocument/2006/relationships" id="261" r:id="R65287c0c8b3d490e"/>
    <p:sldId xmlns:r="http://schemas.openxmlformats.org/officeDocument/2006/relationships" id="262" r:id="R6948fb4c9ea8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0c8192f5d4baf" /><Relationship Type="http://schemas.openxmlformats.org/officeDocument/2006/relationships/slide" Target="/ppt/slides/slide1.xml" Id="R015aeaa2fdba4e61" /><Relationship Type="http://schemas.openxmlformats.org/officeDocument/2006/relationships/slide" Target="/ppt/slides/slide2.xml" Id="Rb649b8cc98f345ec" /><Relationship Type="http://schemas.openxmlformats.org/officeDocument/2006/relationships/slide" Target="/ppt/slides/slide3.xml" Id="R9f35964164dc43ff" /><Relationship Type="http://schemas.openxmlformats.org/officeDocument/2006/relationships/slide" Target="/ppt/slides/slide4.xml" Id="R79e0a60450854739" /><Relationship Type="http://schemas.openxmlformats.org/officeDocument/2006/relationships/slide" Target="/ppt/slides/slide5.xml" Id="R81b8f611432d417b" /><Relationship Type="http://schemas.openxmlformats.org/officeDocument/2006/relationships/slide" Target="/ppt/slides/slide6.xml" Id="R65287c0c8b3d490e" /><Relationship Type="http://schemas.openxmlformats.org/officeDocument/2006/relationships/slide" Target="/ppt/slides/slide7.xml" Id="R6948fb4c9ea8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ac7a77bcb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d761545f74146" /><Relationship Type="http://schemas.openxmlformats.org/officeDocument/2006/relationships/theme" Target="/ppt/slideMasters/theme/theme1.xml" Id="Rbbafe81484db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8d761545f741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766999d76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2efbc03948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26deb1c1e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864e11c26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22633541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107292ae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e2f1c650f40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MELUM 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MELUM MØLLE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144 664 295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THJØMØE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95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ct@melumm.no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MELUM MØLLE AS</a:t>
            </a:r>
          </a:p>
        </p:txBody>
      </p:sp>
    </p:spTree>
  </p:cSld>
  <p:clrMapOvr>
    <a:masterClrMapping xmlns:a="http://schemas.openxmlformats.org/drawingml/2006/main"/>
  </p:clrMapOvr>
</p:sld>
</file>