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a0c287a2134d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9b77fa5944bfe"/>
  </p:sldMasterIdLst>
  <p:sldIdLst>
    <p:sldId xmlns:r="http://schemas.openxmlformats.org/officeDocument/2006/relationships" id="256" r:id="R1c464e9eefff41b5"/>
    <p:sldId xmlns:r="http://schemas.openxmlformats.org/officeDocument/2006/relationships" id="257" r:id="R0418d5ae4ec54f9f"/>
    <p:sldId xmlns:r="http://schemas.openxmlformats.org/officeDocument/2006/relationships" id="258" r:id="Ra0269031397b4745"/>
    <p:sldId xmlns:r="http://schemas.openxmlformats.org/officeDocument/2006/relationships" id="259" r:id="Re2f911e4cf044a52"/>
    <p:sldId xmlns:r="http://schemas.openxmlformats.org/officeDocument/2006/relationships" id="260" r:id="Rdfcc85ea9d984d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9b77fa5944bfe" /><Relationship Type="http://schemas.openxmlformats.org/officeDocument/2006/relationships/slide" Target="/ppt/slides/slide1.xml" Id="R1c464e9eefff41b5" /><Relationship Type="http://schemas.openxmlformats.org/officeDocument/2006/relationships/slide" Target="/ppt/slides/slide2.xml" Id="R0418d5ae4ec54f9f" /><Relationship Type="http://schemas.openxmlformats.org/officeDocument/2006/relationships/slide" Target="/ppt/slides/slide3.xml" Id="Ra0269031397b4745" /><Relationship Type="http://schemas.openxmlformats.org/officeDocument/2006/relationships/slide" Target="/ppt/slides/slide4.xml" Id="Re2f911e4cf044a52" /><Relationship Type="http://schemas.openxmlformats.org/officeDocument/2006/relationships/slide" Target="/ppt/slides/slide5.xml" Id="Rdfcc85ea9d984d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fde7ca11340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f586b4c084efc" /><Relationship Type="http://schemas.openxmlformats.org/officeDocument/2006/relationships/theme" Target="/ppt/slideMasters/theme/theme1.xml" Id="R018ede1f3bf84e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f586b4c084e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08384f25e49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b8a52d74c43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20339c46348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9b6d041ac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2be835aa9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