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9c2a7c7c6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d92bc58094bb6"/>
  </p:sldMasterIdLst>
  <p:sldIdLst>
    <p:sldId xmlns:r="http://schemas.openxmlformats.org/officeDocument/2006/relationships" id="256" r:id="R28c3e1f54b654ce1"/>
    <p:sldId xmlns:r="http://schemas.openxmlformats.org/officeDocument/2006/relationships" id="257" r:id="R96905d7f4463448a"/>
    <p:sldId xmlns:r="http://schemas.openxmlformats.org/officeDocument/2006/relationships" id="258" r:id="R4bb63d7629cb4aaf"/>
    <p:sldId xmlns:r="http://schemas.openxmlformats.org/officeDocument/2006/relationships" id="259" r:id="R68402bc59e194818"/>
    <p:sldId xmlns:r="http://schemas.openxmlformats.org/officeDocument/2006/relationships" id="260" r:id="Radb98b2613c7464f"/>
    <p:sldId xmlns:r="http://schemas.openxmlformats.org/officeDocument/2006/relationships" id="261" r:id="Rece4a427c5bb40a4"/>
    <p:sldId xmlns:r="http://schemas.openxmlformats.org/officeDocument/2006/relationships" id="262" r:id="Raefa61921db6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d92bc58094bb6" /><Relationship Type="http://schemas.openxmlformats.org/officeDocument/2006/relationships/slide" Target="/ppt/slides/slide1.xml" Id="R28c3e1f54b654ce1" /><Relationship Type="http://schemas.openxmlformats.org/officeDocument/2006/relationships/slide" Target="/ppt/slides/slide2.xml" Id="R96905d7f4463448a" /><Relationship Type="http://schemas.openxmlformats.org/officeDocument/2006/relationships/slide" Target="/ppt/slides/slide3.xml" Id="R4bb63d7629cb4aaf" /><Relationship Type="http://schemas.openxmlformats.org/officeDocument/2006/relationships/slide" Target="/ppt/slides/slide4.xml" Id="R68402bc59e194818" /><Relationship Type="http://schemas.openxmlformats.org/officeDocument/2006/relationships/slide" Target="/ppt/slides/slide5.xml" Id="Radb98b2613c7464f" /><Relationship Type="http://schemas.openxmlformats.org/officeDocument/2006/relationships/slide" Target="/ppt/slides/slide6.xml" Id="Rece4a427c5bb40a4" /><Relationship Type="http://schemas.openxmlformats.org/officeDocument/2006/relationships/slide" Target="/ppt/slides/slide7.xml" Id="Raefa61921db6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82b3aacc0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41cf9c0ed466f" /><Relationship Type="http://schemas.openxmlformats.org/officeDocument/2006/relationships/theme" Target="/ppt/slideMasters/theme/theme1.xml" Id="R5b7809e46863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41cf9c0ed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9254c6177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755b2129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627740142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fd02a4f94d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d414b00342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0255c026b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259e6b830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HOTELLUTVIKLING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HOTELLUTVIKLING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12 814 235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179 885 649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358 180 228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info.trysil@radissonsas.no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987 054 409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