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8920f592a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f64fbf7974ec3"/>
  </p:sldMasterIdLst>
  <p:sldIdLst>
    <p:sldId xmlns:r="http://schemas.openxmlformats.org/officeDocument/2006/relationships" id="256" r:id="Rd4215969705c470c"/>
    <p:sldId xmlns:r="http://schemas.openxmlformats.org/officeDocument/2006/relationships" id="257" r:id="Rcaac1d8cba5b4ec7"/>
    <p:sldId xmlns:r="http://schemas.openxmlformats.org/officeDocument/2006/relationships" id="258" r:id="R43647bf325294b5f"/>
    <p:sldId xmlns:r="http://schemas.openxmlformats.org/officeDocument/2006/relationships" id="259" r:id="R98a499387e2c4308"/>
    <p:sldId xmlns:r="http://schemas.openxmlformats.org/officeDocument/2006/relationships" id="260" r:id="Re2c1fb634e9b4a3a"/>
    <p:sldId xmlns:r="http://schemas.openxmlformats.org/officeDocument/2006/relationships" id="261" r:id="R17a7a74cbc634946"/>
    <p:sldId xmlns:r="http://schemas.openxmlformats.org/officeDocument/2006/relationships" id="262" r:id="R334cf69dc396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f64fbf7974ec3" /><Relationship Type="http://schemas.openxmlformats.org/officeDocument/2006/relationships/slide" Target="/ppt/slides/slide1.xml" Id="Rd4215969705c470c" /><Relationship Type="http://schemas.openxmlformats.org/officeDocument/2006/relationships/slide" Target="/ppt/slides/slide2.xml" Id="Rcaac1d8cba5b4ec7" /><Relationship Type="http://schemas.openxmlformats.org/officeDocument/2006/relationships/slide" Target="/ppt/slides/slide3.xml" Id="R43647bf325294b5f" /><Relationship Type="http://schemas.openxmlformats.org/officeDocument/2006/relationships/slide" Target="/ppt/slides/slide4.xml" Id="R98a499387e2c4308" /><Relationship Type="http://schemas.openxmlformats.org/officeDocument/2006/relationships/slide" Target="/ppt/slides/slide5.xml" Id="Re2c1fb634e9b4a3a" /><Relationship Type="http://schemas.openxmlformats.org/officeDocument/2006/relationships/slide" Target="/ppt/slides/slide6.xml" Id="R17a7a74cbc634946" /><Relationship Type="http://schemas.openxmlformats.org/officeDocument/2006/relationships/slide" Target="/ppt/slides/slide7.xml" Id="R334cf69dc396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e62beeea1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3a5e3a0b46da" /><Relationship Type="http://schemas.openxmlformats.org/officeDocument/2006/relationships/theme" Target="/ppt/slideMasters/theme/theme1.xml" Id="R79f8c2e17888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33a5e3a0b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62208b5f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ec8e9cba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84d82e4f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3b6213e6a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eafd278a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91c32daf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a601ca4d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ANETTE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