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11e553f8a46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1c075645c745bc"/>
  </p:sldMasterIdLst>
  <p:sldIdLst>
    <p:sldId xmlns:r="http://schemas.openxmlformats.org/officeDocument/2006/relationships" id="256" r:id="R2e4744496a5640f9"/>
    <p:sldId xmlns:r="http://schemas.openxmlformats.org/officeDocument/2006/relationships" id="257" r:id="Ra5fb1195a56a4a1c"/>
    <p:sldId xmlns:r="http://schemas.openxmlformats.org/officeDocument/2006/relationships" id="258" r:id="R22d3d29b323b400d"/>
    <p:sldId xmlns:r="http://schemas.openxmlformats.org/officeDocument/2006/relationships" id="259" r:id="R77ad81aa111345cd"/>
    <p:sldId xmlns:r="http://schemas.openxmlformats.org/officeDocument/2006/relationships" id="260" r:id="R9c4ef295452b447b"/>
    <p:sldId xmlns:r="http://schemas.openxmlformats.org/officeDocument/2006/relationships" id="261" r:id="R9ed29d0f25e2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1c075645c745bc" /><Relationship Type="http://schemas.openxmlformats.org/officeDocument/2006/relationships/slide" Target="/ppt/slides/slide1.xml" Id="R2e4744496a5640f9" /><Relationship Type="http://schemas.openxmlformats.org/officeDocument/2006/relationships/slide" Target="/ppt/slides/slide2.xml" Id="Ra5fb1195a56a4a1c" /><Relationship Type="http://schemas.openxmlformats.org/officeDocument/2006/relationships/slide" Target="/ppt/slides/slide3.xml" Id="R22d3d29b323b400d" /><Relationship Type="http://schemas.openxmlformats.org/officeDocument/2006/relationships/slide" Target="/ppt/slides/slide4.xml" Id="R77ad81aa111345cd" /><Relationship Type="http://schemas.openxmlformats.org/officeDocument/2006/relationships/slide" Target="/ppt/slides/slide5.xml" Id="R9c4ef295452b447b" /><Relationship Type="http://schemas.openxmlformats.org/officeDocument/2006/relationships/slide" Target="/ppt/slides/slide6.xml" Id="R9ed29d0f25e2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b3088612948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bd2856ead415d" /><Relationship Type="http://schemas.openxmlformats.org/officeDocument/2006/relationships/theme" Target="/ppt/slideMasters/theme/theme1.xml" Id="R10e958ec055f4b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bd2856ead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dfae1bf274b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240e858e8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a9a3f1491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5d1b0441445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2a8a9457045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4c6fc81f0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GALÅEN NATURBARNEHAGE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GALÅEN NATURBARNEHAGE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6 399 250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3 028 202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Finneveien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91803515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galaaenbarnehage@roros.net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987 107 162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GALÅEN NATURBARNEHAGE AS</a:t>
            </a:r>
          </a:p>
        </p:txBody>
      </p:sp>
    </p:spTree>
  </p:cSld>
  <p:clrMapOvr>
    <a:masterClrMapping xmlns:a="http://schemas.openxmlformats.org/drawingml/2006/main"/>
  </p:clrMapOvr>
</p:sld>
</file>