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efdfadaeaa4e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6ce2b57bdf4a54"/>
  </p:sldMasterIdLst>
  <p:sldIdLst>
    <p:sldId xmlns:r="http://schemas.openxmlformats.org/officeDocument/2006/relationships" id="256" r:id="R0d662e647b6e429b"/>
    <p:sldId xmlns:r="http://schemas.openxmlformats.org/officeDocument/2006/relationships" id="257" r:id="R7abe172704054e03"/>
    <p:sldId xmlns:r="http://schemas.openxmlformats.org/officeDocument/2006/relationships" id="258" r:id="R455b40026e4f4333"/>
    <p:sldId xmlns:r="http://schemas.openxmlformats.org/officeDocument/2006/relationships" id="259" r:id="R60e0f58988ca4c86"/>
    <p:sldId xmlns:r="http://schemas.openxmlformats.org/officeDocument/2006/relationships" id="260" r:id="R0cf417adbdb74e24"/>
    <p:sldId xmlns:r="http://schemas.openxmlformats.org/officeDocument/2006/relationships" id="261" r:id="R58b511d8afc94e2a"/>
    <p:sldId xmlns:r="http://schemas.openxmlformats.org/officeDocument/2006/relationships" id="262" r:id="Rb1ad6513dc2345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ce2b57bdf4a54" /><Relationship Type="http://schemas.openxmlformats.org/officeDocument/2006/relationships/slide" Target="/ppt/slides/slide1.xml" Id="R0d662e647b6e429b" /><Relationship Type="http://schemas.openxmlformats.org/officeDocument/2006/relationships/slide" Target="/ppt/slides/slide2.xml" Id="R7abe172704054e03" /><Relationship Type="http://schemas.openxmlformats.org/officeDocument/2006/relationships/slide" Target="/ppt/slides/slide3.xml" Id="R455b40026e4f4333" /><Relationship Type="http://schemas.openxmlformats.org/officeDocument/2006/relationships/slide" Target="/ppt/slides/slide4.xml" Id="R60e0f58988ca4c86" /><Relationship Type="http://schemas.openxmlformats.org/officeDocument/2006/relationships/slide" Target="/ppt/slides/slide5.xml" Id="R0cf417adbdb74e24" /><Relationship Type="http://schemas.openxmlformats.org/officeDocument/2006/relationships/slide" Target="/ppt/slides/slide6.xml" Id="R58b511d8afc94e2a" /><Relationship Type="http://schemas.openxmlformats.org/officeDocument/2006/relationships/slide" Target="/ppt/slides/slide7.xml" Id="Rb1ad6513dc2345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3a94dbc3d42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6ef10ab514c5f" /><Relationship Type="http://schemas.openxmlformats.org/officeDocument/2006/relationships/theme" Target="/ppt/slideMasters/theme/theme1.xml" Id="Rb63458112547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6ef10ab514c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cc24ddb534e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2c830be294d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6cda81c5249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968e96ab34b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8ae7f08b142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fbf9a10fa48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5b4e1252649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SOLHEIMENE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SOLHEIMENE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1 648 464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1 816 078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AS  –  77,3 %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GRETE SOLHEIM CHRISTOPHERSEN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MINNESJORD SOLHEIM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SOLHEIM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MINNESJORD SOLHEIM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SOLHEIM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Middagsteigen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dag.solheim@online.no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987 137 401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