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b09a4b4e0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dc97272b9470f"/>
  </p:sldMasterIdLst>
  <p:sldIdLst>
    <p:sldId xmlns:r="http://schemas.openxmlformats.org/officeDocument/2006/relationships" id="256" r:id="R04eae9b175324145"/>
    <p:sldId xmlns:r="http://schemas.openxmlformats.org/officeDocument/2006/relationships" id="257" r:id="R245bd896922c409e"/>
    <p:sldId xmlns:r="http://schemas.openxmlformats.org/officeDocument/2006/relationships" id="258" r:id="Rb7d0a86b16b84755"/>
    <p:sldId xmlns:r="http://schemas.openxmlformats.org/officeDocument/2006/relationships" id="259" r:id="Rd16fcbcd97c645c9"/>
    <p:sldId xmlns:r="http://schemas.openxmlformats.org/officeDocument/2006/relationships" id="260" r:id="R7f408ca16b9a4c86"/>
    <p:sldId xmlns:r="http://schemas.openxmlformats.org/officeDocument/2006/relationships" id="261" r:id="R12a91d1d5de84f83"/>
    <p:sldId xmlns:r="http://schemas.openxmlformats.org/officeDocument/2006/relationships" id="262" r:id="Re0cb2da4ba03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dc97272b9470f" /><Relationship Type="http://schemas.openxmlformats.org/officeDocument/2006/relationships/slide" Target="/ppt/slides/slide1.xml" Id="R04eae9b175324145" /><Relationship Type="http://schemas.openxmlformats.org/officeDocument/2006/relationships/slide" Target="/ppt/slides/slide2.xml" Id="R245bd896922c409e" /><Relationship Type="http://schemas.openxmlformats.org/officeDocument/2006/relationships/slide" Target="/ppt/slides/slide3.xml" Id="Rb7d0a86b16b84755" /><Relationship Type="http://schemas.openxmlformats.org/officeDocument/2006/relationships/slide" Target="/ppt/slides/slide4.xml" Id="Rd16fcbcd97c645c9" /><Relationship Type="http://schemas.openxmlformats.org/officeDocument/2006/relationships/slide" Target="/ppt/slides/slide5.xml" Id="R7f408ca16b9a4c86" /><Relationship Type="http://schemas.openxmlformats.org/officeDocument/2006/relationships/slide" Target="/ppt/slides/slide6.xml" Id="R12a91d1d5de84f83" /><Relationship Type="http://schemas.openxmlformats.org/officeDocument/2006/relationships/slide" Target="/ppt/slides/slide7.xml" Id="Re0cb2da4ba03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58609cdf1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73908ca04f7d" /><Relationship Type="http://schemas.openxmlformats.org/officeDocument/2006/relationships/theme" Target="/ppt/slideMasters/theme/theme1.xml" Id="R4ebc1aaf7247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373908ca0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783e6df49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d21a067a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e2732a45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3368d42e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3107b4f2c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de9930f8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ba831b51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