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8f704ec4624f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836d0243b4efb"/>
  </p:sldMasterIdLst>
  <p:sldIdLst>
    <p:sldId xmlns:r="http://schemas.openxmlformats.org/officeDocument/2006/relationships" id="256" r:id="Re908484fd22f4924"/>
    <p:sldId xmlns:r="http://schemas.openxmlformats.org/officeDocument/2006/relationships" id="257" r:id="R3770d9ed14ae4e00"/>
    <p:sldId xmlns:r="http://schemas.openxmlformats.org/officeDocument/2006/relationships" id="258" r:id="Rad9211eaca17420a"/>
    <p:sldId xmlns:r="http://schemas.openxmlformats.org/officeDocument/2006/relationships" id="259" r:id="R43a73214952f487e"/>
    <p:sldId xmlns:r="http://schemas.openxmlformats.org/officeDocument/2006/relationships" id="260" r:id="Ra12493ddd3e342ac"/>
    <p:sldId xmlns:r="http://schemas.openxmlformats.org/officeDocument/2006/relationships" id="261" r:id="R9cbc813cb44c424f"/>
    <p:sldId xmlns:r="http://schemas.openxmlformats.org/officeDocument/2006/relationships" id="262" r:id="R53f0aadf1e6441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836d0243b4efb" /><Relationship Type="http://schemas.openxmlformats.org/officeDocument/2006/relationships/slide" Target="/ppt/slides/slide1.xml" Id="Re908484fd22f4924" /><Relationship Type="http://schemas.openxmlformats.org/officeDocument/2006/relationships/slide" Target="/ppt/slides/slide2.xml" Id="R3770d9ed14ae4e00" /><Relationship Type="http://schemas.openxmlformats.org/officeDocument/2006/relationships/slide" Target="/ppt/slides/slide3.xml" Id="Rad9211eaca17420a" /><Relationship Type="http://schemas.openxmlformats.org/officeDocument/2006/relationships/slide" Target="/ppt/slides/slide4.xml" Id="R43a73214952f487e" /><Relationship Type="http://schemas.openxmlformats.org/officeDocument/2006/relationships/slide" Target="/ppt/slides/slide5.xml" Id="Ra12493ddd3e342ac" /><Relationship Type="http://schemas.openxmlformats.org/officeDocument/2006/relationships/slide" Target="/ppt/slides/slide6.xml" Id="R9cbc813cb44c424f" /><Relationship Type="http://schemas.openxmlformats.org/officeDocument/2006/relationships/slide" Target="/ppt/slides/slide7.xml" Id="R53f0aadf1e6441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9f94261ec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50dd5f6fa49f6" /><Relationship Type="http://schemas.openxmlformats.org/officeDocument/2006/relationships/theme" Target="/ppt/slideMasters/theme/theme1.xml" Id="Rc53e992f548f4b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50dd5f6fa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d4b8f8be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102e3a9af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22048674843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d634a182a4d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1d16a062645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fec24372f4b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11d9caa404f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KRS REVISJON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9 070 187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3 721 402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2 953 053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3 826 547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6 942 478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HENNING ANDERSEN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VIGLEIK ROBSTAD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06 61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agder@ameda.no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www.ameda.no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