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cb6c2db15246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048ea773604c74"/>
  </p:sldMasterIdLst>
  <p:sldIdLst>
    <p:sldId xmlns:r="http://schemas.openxmlformats.org/officeDocument/2006/relationships" id="256" r:id="R0251c90696a84953"/>
    <p:sldId xmlns:r="http://schemas.openxmlformats.org/officeDocument/2006/relationships" id="257" r:id="Re94ab052b33d4a10"/>
    <p:sldId xmlns:r="http://schemas.openxmlformats.org/officeDocument/2006/relationships" id="258" r:id="Rd190cada5d294067"/>
    <p:sldId xmlns:r="http://schemas.openxmlformats.org/officeDocument/2006/relationships" id="259" r:id="Rabe52a95197b40ed"/>
    <p:sldId xmlns:r="http://schemas.openxmlformats.org/officeDocument/2006/relationships" id="260" r:id="R532d420d610240f7"/>
    <p:sldId xmlns:r="http://schemas.openxmlformats.org/officeDocument/2006/relationships" id="261" r:id="R3bc4cbd3c6d34848"/>
    <p:sldId xmlns:r="http://schemas.openxmlformats.org/officeDocument/2006/relationships" id="262" r:id="Rfe013c54ada44e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48ea773604c74" /><Relationship Type="http://schemas.openxmlformats.org/officeDocument/2006/relationships/slide" Target="/ppt/slides/slide1.xml" Id="R0251c90696a84953" /><Relationship Type="http://schemas.openxmlformats.org/officeDocument/2006/relationships/slide" Target="/ppt/slides/slide2.xml" Id="Re94ab052b33d4a10" /><Relationship Type="http://schemas.openxmlformats.org/officeDocument/2006/relationships/slide" Target="/ppt/slides/slide3.xml" Id="Rd190cada5d294067" /><Relationship Type="http://schemas.openxmlformats.org/officeDocument/2006/relationships/slide" Target="/ppt/slides/slide4.xml" Id="Rabe52a95197b40ed" /><Relationship Type="http://schemas.openxmlformats.org/officeDocument/2006/relationships/slide" Target="/ppt/slides/slide5.xml" Id="R532d420d610240f7" /><Relationship Type="http://schemas.openxmlformats.org/officeDocument/2006/relationships/slide" Target="/ppt/slides/slide6.xml" Id="R3bc4cbd3c6d34848" /><Relationship Type="http://schemas.openxmlformats.org/officeDocument/2006/relationships/slide" Target="/ppt/slides/slide7.xml" Id="Rfe013c54ada44e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f12e78133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aed58a6ef4a7e" /><Relationship Type="http://schemas.openxmlformats.org/officeDocument/2006/relationships/theme" Target="/ppt/slideMasters/theme/theme1.xml" Id="Rd1c74bb5b0bf42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4aed58a6ef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2e4b863634d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c6585867646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9fd9b5faa45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645db55924c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04b1ead724e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ac6a298144a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0e9f8df6e44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7 174 100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2 512 779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