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36d9da39b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f8dc9b3b34d42"/>
  </p:sldMasterIdLst>
  <p:sldIdLst>
    <p:sldId xmlns:r="http://schemas.openxmlformats.org/officeDocument/2006/relationships" id="256" r:id="R37c973fab3974541"/>
    <p:sldId xmlns:r="http://schemas.openxmlformats.org/officeDocument/2006/relationships" id="257" r:id="Re010c0f5693f4650"/>
    <p:sldId xmlns:r="http://schemas.openxmlformats.org/officeDocument/2006/relationships" id="258" r:id="R8bdc6a5a1c7d41f4"/>
    <p:sldId xmlns:r="http://schemas.openxmlformats.org/officeDocument/2006/relationships" id="259" r:id="Rf78ae7f7f38d4033"/>
    <p:sldId xmlns:r="http://schemas.openxmlformats.org/officeDocument/2006/relationships" id="260" r:id="R1cb12b0579334c5c"/>
    <p:sldId xmlns:r="http://schemas.openxmlformats.org/officeDocument/2006/relationships" id="261" r:id="Rce8ce00b627742ff"/>
    <p:sldId xmlns:r="http://schemas.openxmlformats.org/officeDocument/2006/relationships" id="262" r:id="R0d2c8aea233a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f8dc9b3b34d42" /><Relationship Type="http://schemas.openxmlformats.org/officeDocument/2006/relationships/slide" Target="/ppt/slides/slide1.xml" Id="R37c973fab3974541" /><Relationship Type="http://schemas.openxmlformats.org/officeDocument/2006/relationships/slide" Target="/ppt/slides/slide2.xml" Id="Re010c0f5693f4650" /><Relationship Type="http://schemas.openxmlformats.org/officeDocument/2006/relationships/slide" Target="/ppt/slides/slide3.xml" Id="R8bdc6a5a1c7d41f4" /><Relationship Type="http://schemas.openxmlformats.org/officeDocument/2006/relationships/slide" Target="/ppt/slides/slide4.xml" Id="Rf78ae7f7f38d4033" /><Relationship Type="http://schemas.openxmlformats.org/officeDocument/2006/relationships/slide" Target="/ppt/slides/slide5.xml" Id="R1cb12b0579334c5c" /><Relationship Type="http://schemas.openxmlformats.org/officeDocument/2006/relationships/slide" Target="/ppt/slides/slide6.xml" Id="Rce8ce00b627742ff" /><Relationship Type="http://schemas.openxmlformats.org/officeDocument/2006/relationships/slide" Target="/ppt/slides/slide7.xml" Id="R0d2c8aea233a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18abde554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b57ebcae54f3b" /><Relationship Type="http://schemas.openxmlformats.org/officeDocument/2006/relationships/theme" Target="/ppt/slideMasters/theme/theme1.xml" Id="R89faff15d591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b57ebcae5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b8120c69242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91e701f2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276b800ae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fe3ae96a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6d7947cdc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74499477e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6f131d7ef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ÅLESUND TEAM-REVISJON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ÅLESUND TEAM-REVISJON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8 411 763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Apotekergata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25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arnfinn.endresen@spm-revisjon.no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www.team-revisjon.no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987 210 818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ÅLESUND TEAM-REVISJON AS</a:t>
            </a:r>
          </a:p>
        </p:txBody>
      </p:sp>
    </p:spTree>
  </p:cSld>
  <p:clrMapOvr>
    <a:masterClrMapping xmlns:a="http://schemas.openxmlformats.org/drawingml/2006/main"/>
  </p:clrMapOvr>
</p:sld>
</file>