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14b2d5e92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c64861dac4732"/>
  </p:sldMasterIdLst>
  <p:sldIdLst>
    <p:sldId xmlns:r="http://schemas.openxmlformats.org/officeDocument/2006/relationships" id="256" r:id="Ref80391ba328487a"/>
    <p:sldId xmlns:r="http://schemas.openxmlformats.org/officeDocument/2006/relationships" id="257" r:id="Rdb46ddf0572f471e"/>
    <p:sldId xmlns:r="http://schemas.openxmlformats.org/officeDocument/2006/relationships" id="258" r:id="Re4f976cd8f4c420d"/>
    <p:sldId xmlns:r="http://schemas.openxmlformats.org/officeDocument/2006/relationships" id="259" r:id="Rc62976e427964998"/>
    <p:sldId xmlns:r="http://schemas.openxmlformats.org/officeDocument/2006/relationships" id="260" r:id="Rf1bd768ae61a45b7"/>
    <p:sldId xmlns:r="http://schemas.openxmlformats.org/officeDocument/2006/relationships" id="261" r:id="R4a213274600649ba"/>
    <p:sldId xmlns:r="http://schemas.openxmlformats.org/officeDocument/2006/relationships" id="262" r:id="R1236a88226f8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c64861dac4732" /><Relationship Type="http://schemas.openxmlformats.org/officeDocument/2006/relationships/slide" Target="/ppt/slides/slide1.xml" Id="Ref80391ba328487a" /><Relationship Type="http://schemas.openxmlformats.org/officeDocument/2006/relationships/slide" Target="/ppt/slides/slide2.xml" Id="Rdb46ddf0572f471e" /><Relationship Type="http://schemas.openxmlformats.org/officeDocument/2006/relationships/slide" Target="/ppt/slides/slide3.xml" Id="Re4f976cd8f4c420d" /><Relationship Type="http://schemas.openxmlformats.org/officeDocument/2006/relationships/slide" Target="/ppt/slides/slide4.xml" Id="Rc62976e427964998" /><Relationship Type="http://schemas.openxmlformats.org/officeDocument/2006/relationships/slide" Target="/ppt/slides/slide5.xml" Id="Rf1bd768ae61a45b7" /><Relationship Type="http://schemas.openxmlformats.org/officeDocument/2006/relationships/slide" Target="/ppt/slides/slide6.xml" Id="R4a213274600649ba" /><Relationship Type="http://schemas.openxmlformats.org/officeDocument/2006/relationships/slide" Target="/ppt/slides/slide7.xml" Id="R1236a88226f8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8c15b9ca5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006f96e3f44e4" /><Relationship Type="http://schemas.openxmlformats.org/officeDocument/2006/relationships/theme" Target="/ppt/slideMasters/theme/theme1.xml" Id="Reee20562ba9d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a006f96e3f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7dee2d9ac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0440b6907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c4be4e05c45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37497a2d2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48d47553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4dc21c99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e771dcac04c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68 553 039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69 643 670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697 170 385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748 363 308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ELIZABETH 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987 250 879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