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25848490f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d86e3efc34bce"/>
  </p:sldMasterIdLst>
  <p:sldIdLst>
    <p:sldId xmlns:r="http://schemas.openxmlformats.org/officeDocument/2006/relationships" id="256" r:id="R1366a7f08ff746fc"/>
    <p:sldId xmlns:r="http://schemas.openxmlformats.org/officeDocument/2006/relationships" id="257" r:id="R743b9d9685844e9b"/>
    <p:sldId xmlns:r="http://schemas.openxmlformats.org/officeDocument/2006/relationships" id="258" r:id="R586dc97cfae44dd6"/>
    <p:sldId xmlns:r="http://schemas.openxmlformats.org/officeDocument/2006/relationships" id="259" r:id="Rd999d95f9aa44015"/>
    <p:sldId xmlns:r="http://schemas.openxmlformats.org/officeDocument/2006/relationships" id="260" r:id="R3b5e05357c5e461b"/>
    <p:sldId xmlns:r="http://schemas.openxmlformats.org/officeDocument/2006/relationships" id="261" r:id="R7aa419a7f2bd4c0c"/>
    <p:sldId xmlns:r="http://schemas.openxmlformats.org/officeDocument/2006/relationships" id="262" r:id="Rbec345f77b16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d86e3efc34bce" /><Relationship Type="http://schemas.openxmlformats.org/officeDocument/2006/relationships/slide" Target="/ppt/slides/slide1.xml" Id="R1366a7f08ff746fc" /><Relationship Type="http://schemas.openxmlformats.org/officeDocument/2006/relationships/slide" Target="/ppt/slides/slide2.xml" Id="R743b9d9685844e9b" /><Relationship Type="http://schemas.openxmlformats.org/officeDocument/2006/relationships/slide" Target="/ppt/slides/slide3.xml" Id="R586dc97cfae44dd6" /><Relationship Type="http://schemas.openxmlformats.org/officeDocument/2006/relationships/slide" Target="/ppt/slides/slide4.xml" Id="Rd999d95f9aa44015" /><Relationship Type="http://schemas.openxmlformats.org/officeDocument/2006/relationships/slide" Target="/ppt/slides/slide5.xml" Id="R3b5e05357c5e461b" /><Relationship Type="http://schemas.openxmlformats.org/officeDocument/2006/relationships/slide" Target="/ppt/slides/slide6.xml" Id="R7aa419a7f2bd4c0c" /><Relationship Type="http://schemas.openxmlformats.org/officeDocument/2006/relationships/slide" Target="/ppt/slides/slide7.xml" Id="Rbec345f77b16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e9bfdf0bb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fe93d2a65475c" /><Relationship Type="http://schemas.openxmlformats.org/officeDocument/2006/relationships/theme" Target="/ppt/slideMasters/theme/theme1.xml" Id="Rd5c8d593b8ac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fe93d2a65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ecc2ef516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7541afc9d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6edf3b0f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e89d8d618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32275b56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44c0ee8f7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468cfe91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