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d4d5576592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648e327124327"/>
  </p:sldMasterIdLst>
  <p:sldIdLst>
    <p:sldId xmlns:r="http://schemas.openxmlformats.org/officeDocument/2006/relationships" id="256" r:id="Rd8c1c95b14404a43"/>
    <p:sldId xmlns:r="http://schemas.openxmlformats.org/officeDocument/2006/relationships" id="257" r:id="Rf4754a1ffe7540a5"/>
    <p:sldId xmlns:r="http://schemas.openxmlformats.org/officeDocument/2006/relationships" id="258" r:id="Rbe4b328791a54d4a"/>
    <p:sldId xmlns:r="http://schemas.openxmlformats.org/officeDocument/2006/relationships" id="259" r:id="R0351a78ad31e440d"/>
    <p:sldId xmlns:r="http://schemas.openxmlformats.org/officeDocument/2006/relationships" id="260" r:id="R0487cb864c734b63"/>
    <p:sldId xmlns:r="http://schemas.openxmlformats.org/officeDocument/2006/relationships" id="261" r:id="Rd1bb3b31e10d4d62"/>
    <p:sldId xmlns:r="http://schemas.openxmlformats.org/officeDocument/2006/relationships" id="262" r:id="Rda0d63b71c59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648e327124327" /><Relationship Type="http://schemas.openxmlformats.org/officeDocument/2006/relationships/slide" Target="/ppt/slides/slide1.xml" Id="Rd8c1c95b14404a43" /><Relationship Type="http://schemas.openxmlformats.org/officeDocument/2006/relationships/slide" Target="/ppt/slides/slide2.xml" Id="Rf4754a1ffe7540a5" /><Relationship Type="http://schemas.openxmlformats.org/officeDocument/2006/relationships/slide" Target="/ppt/slides/slide3.xml" Id="Rbe4b328791a54d4a" /><Relationship Type="http://schemas.openxmlformats.org/officeDocument/2006/relationships/slide" Target="/ppt/slides/slide4.xml" Id="R0351a78ad31e440d" /><Relationship Type="http://schemas.openxmlformats.org/officeDocument/2006/relationships/slide" Target="/ppt/slides/slide5.xml" Id="R0487cb864c734b63" /><Relationship Type="http://schemas.openxmlformats.org/officeDocument/2006/relationships/slide" Target="/ppt/slides/slide6.xml" Id="Rd1bb3b31e10d4d62" /><Relationship Type="http://schemas.openxmlformats.org/officeDocument/2006/relationships/slide" Target="/ppt/slides/slide7.xml" Id="Rda0d63b71c59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58774199e0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fee5ba17d4328" /><Relationship Type="http://schemas.openxmlformats.org/officeDocument/2006/relationships/theme" Target="/ppt/slideMasters/theme/theme1.xml" Id="R18a907ebe9b0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8fee5ba17d43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10b4ca016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f4adea2ae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e2aa3ab46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70e06b2db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adeb85f8349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c75ee7ea4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9abce7005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TIKAL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TIKAL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61 782 303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61 133 556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61 334 822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38 123 635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68 878 481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HANNAH ESHETE  –  70,7 %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SKIPSREDER TOM WILHELMSENS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987 308 877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TIKAL AS</a:t>
            </a:r>
          </a:p>
        </p:txBody>
      </p:sp>
    </p:spTree>
  </p:cSld>
  <p:clrMapOvr>
    <a:masterClrMapping xmlns:a="http://schemas.openxmlformats.org/drawingml/2006/main"/>
  </p:clrMapOvr>
</p:sld>
</file>