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5c352865e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7d63dde174b03"/>
  </p:sldMasterIdLst>
  <p:sldIdLst>
    <p:sldId xmlns:r="http://schemas.openxmlformats.org/officeDocument/2006/relationships" id="256" r:id="R44493b31e3a449be"/>
    <p:sldId xmlns:r="http://schemas.openxmlformats.org/officeDocument/2006/relationships" id="257" r:id="R19372dc1d319498b"/>
    <p:sldId xmlns:r="http://schemas.openxmlformats.org/officeDocument/2006/relationships" id="258" r:id="R660516953e3c4add"/>
    <p:sldId xmlns:r="http://schemas.openxmlformats.org/officeDocument/2006/relationships" id="259" r:id="Re283b8448ef644ac"/>
    <p:sldId xmlns:r="http://schemas.openxmlformats.org/officeDocument/2006/relationships" id="260" r:id="Re7ee34b62b7f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7d63dde174b03" /><Relationship Type="http://schemas.openxmlformats.org/officeDocument/2006/relationships/slide" Target="/ppt/slides/slide1.xml" Id="R44493b31e3a449be" /><Relationship Type="http://schemas.openxmlformats.org/officeDocument/2006/relationships/slide" Target="/ppt/slides/slide2.xml" Id="R19372dc1d319498b" /><Relationship Type="http://schemas.openxmlformats.org/officeDocument/2006/relationships/slide" Target="/ppt/slides/slide3.xml" Id="R660516953e3c4add" /><Relationship Type="http://schemas.openxmlformats.org/officeDocument/2006/relationships/slide" Target="/ppt/slides/slide4.xml" Id="Re283b8448ef644ac" /><Relationship Type="http://schemas.openxmlformats.org/officeDocument/2006/relationships/slide" Target="/ppt/slides/slide5.xml" Id="Re7ee34b62b7f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5f1834895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2905a02f64c1f" /><Relationship Type="http://schemas.openxmlformats.org/officeDocument/2006/relationships/theme" Target="/ppt/slideMasters/theme/theme1.xml" Id="Rd0717207ecd4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2905a02f6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61187cd7b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c052c0480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76b742b04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1ac2ac334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746b71983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