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78232cb58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180f646724eba"/>
  </p:sldMasterIdLst>
  <p:sldIdLst>
    <p:sldId xmlns:r="http://schemas.openxmlformats.org/officeDocument/2006/relationships" id="256" r:id="Rebed77dc841b4a2d"/>
    <p:sldId xmlns:r="http://schemas.openxmlformats.org/officeDocument/2006/relationships" id="257" r:id="R9761160c67ae48a2"/>
    <p:sldId xmlns:r="http://schemas.openxmlformats.org/officeDocument/2006/relationships" id="258" r:id="Rdf3ed91b0cc24ae0"/>
    <p:sldId xmlns:r="http://schemas.openxmlformats.org/officeDocument/2006/relationships" id="259" r:id="Rd29068f1dc994e2e"/>
    <p:sldId xmlns:r="http://schemas.openxmlformats.org/officeDocument/2006/relationships" id="260" r:id="R9a3142b65da04f3c"/>
    <p:sldId xmlns:r="http://schemas.openxmlformats.org/officeDocument/2006/relationships" id="261" r:id="Rdc017605b80f4fa8"/>
    <p:sldId xmlns:r="http://schemas.openxmlformats.org/officeDocument/2006/relationships" id="262" r:id="R70022246188a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180f646724eba" /><Relationship Type="http://schemas.openxmlformats.org/officeDocument/2006/relationships/slide" Target="/ppt/slides/slide1.xml" Id="Rebed77dc841b4a2d" /><Relationship Type="http://schemas.openxmlformats.org/officeDocument/2006/relationships/slide" Target="/ppt/slides/slide2.xml" Id="R9761160c67ae48a2" /><Relationship Type="http://schemas.openxmlformats.org/officeDocument/2006/relationships/slide" Target="/ppt/slides/slide3.xml" Id="Rdf3ed91b0cc24ae0" /><Relationship Type="http://schemas.openxmlformats.org/officeDocument/2006/relationships/slide" Target="/ppt/slides/slide4.xml" Id="Rd29068f1dc994e2e" /><Relationship Type="http://schemas.openxmlformats.org/officeDocument/2006/relationships/slide" Target="/ppt/slides/slide5.xml" Id="R9a3142b65da04f3c" /><Relationship Type="http://schemas.openxmlformats.org/officeDocument/2006/relationships/slide" Target="/ppt/slides/slide6.xml" Id="Rdc017605b80f4fa8" /><Relationship Type="http://schemas.openxmlformats.org/officeDocument/2006/relationships/slide" Target="/ppt/slides/slide7.xml" Id="R70022246188a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cfa8ab66d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c18a8ad2642b6" /><Relationship Type="http://schemas.openxmlformats.org/officeDocument/2006/relationships/theme" Target="/ppt/slideMasters/theme/theme1.xml" Id="R9f4f6bc8b70e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c18a8ad26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c737a8584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6210f1d57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9808f5f87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19c2dd162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e3395e5a8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7bbac52a240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5822491e9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