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978839afe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94bc1de5c4584"/>
  </p:sldMasterIdLst>
  <p:sldIdLst>
    <p:sldId xmlns:r="http://schemas.openxmlformats.org/officeDocument/2006/relationships" id="256" r:id="Rd04a98ab46024149"/>
    <p:sldId xmlns:r="http://schemas.openxmlformats.org/officeDocument/2006/relationships" id="257" r:id="Rd96709acfe294d39"/>
    <p:sldId xmlns:r="http://schemas.openxmlformats.org/officeDocument/2006/relationships" id="258" r:id="R654dbf4a0f264d32"/>
    <p:sldId xmlns:r="http://schemas.openxmlformats.org/officeDocument/2006/relationships" id="259" r:id="Rbf9c28bc352a43f2"/>
    <p:sldId xmlns:r="http://schemas.openxmlformats.org/officeDocument/2006/relationships" id="260" r:id="R0488a4d2b6b34705"/>
    <p:sldId xmlns:r="http://schemas.openxmlformats.org/officeDocument/2006/relationships" id="261" r:id="Reaeaf44903914439"/>
    <p:sldId xmlns:r="http://schemas.openxmlformats.org/officeDocument/2006/relationships" id="262" r:id="R1393c8055c5c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94bc1de5c4584" /><Relationship Type="http://schemas.openxmlformats.org/officeDocument/2006/relationships/slide" Target="/ppt/slides/slide1.xml" Id="Rd04a98ab46024149" /><Relationship Type="http://schemas.openxmlformats.org/officeDocument/2006/relationships/slide" Target="/ppt/slides/slide2.xml" Id="Rd96709acfe294d39" /><Relationship Type="http://schemas.openxmlformats.org/officeDocument/2006/relationships/slide" Target="/ppt/slides/slide3.xml" Id="R654dbf4a0f264d32" /><Relationship Type="http://schemas.openxmlformats.org/officeDocument/2006/relationships/slide" Target="/ppt/slides/slide4.xml" Id="Rbf9c28bc352a43f2" /><Relationship Type="http://schemas.openxmlformats.org/officeDocument/2006/relationships/slide" Target="/ppt/slides/slide5.xml" Id="R0488a4d2b6b34705" /><Relationship Type="http://schemas.openxmlformats.org/officeDocument/2006/relationships/slide" Target="/ppt/slides/slide6.xml" Id="Reaeaf44903914439" /><Relationship Type="http://schemas.openxmlformats.org/officeDocument/2006/relationships/slide" Target="/ppt/slides/slide7.xml" Id="R1393c8055c5c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b75502c39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a6f48eb04908" /><Relationship Type="http://schemas.openxmlformats.org/officeDocument/2006/relationships/theme" Target="/ppt/slideMasters/theme/theme1.xml" Id="Rb7896bfb099c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5a6f48eb0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218dabeb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a33eff49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c7ce0b54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c9b13f4e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dd5432b8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a4b77449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203ef5373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