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c1f5fa6be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cdba5837a482b"/>
  </p:sldMasterIdLst>
  <p:sldIdLst>
    <p:sldId xmlns:r="http://schemas.openxmlformats.org/officeDocument/2006/relationships" id="256" r:id="R977b9ceaaabe4077"/>
    <p:sldId xmlns:r="http://schemas.openxmlformats.org/officeDocument/2006/relationships" id="257" r:id="Rb67d853d924c4992"/>
    <p:sldId xmlns:r="http://schemas.openxmlformats.org/officeDocument/2006/relationships" id="258" r:id="R145ad890164a4c4b"/>
    <p:sldId xmlns:r="http://schemas.openxmlformats.org/officeDocument/2006/relationships" id="259" r:id="Rf5b7ddd08c214bd4"/>
    <p:sldId xmlns:r="http://schemas.openxmlformats.org/officeDocument/2006/relationships" id="260" r:id="Rdd947ccb0a41481a"/>
    <p:sldId xmlns:r="http://schemas.openxmlformats.org/officeDocument/2006/relationships" id="261" r:id="Rcf0d18e550474a7b"/>
    <p:sldId xmlns:r="http://schemas.openxmlformats.org/officeDocument/2006/relationships" id="262" r:id="Ra87851867b4a44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cdba5837a482b" /><Relationship Type="http://schemas.openxmlformats.org/officeDocument/2006/relationships/slide" Target="/ppt/slides/slide1.xml" Id="R977b9ceaaabe4077" /><Relationship Type="http://schemas.openxmlformats.org/officeDocument/2006/relationships/slide" Target="/ppt/slides/slide2.xml" Id="Rb67d853d924c4992" /><Relationship Type="http://schemas.openxmlformats.org/officeDocument/2006/relationships/slide" Target="/ppt/slides/slide3.xml" Id="R145ad890164a4c4b" /><Relationship Type="http://schemas.openxmlformats.org/officeDocument/2006/relationships/slide" Target="/ppt/slides/slide4.xml" Id="Rf5b7ddd08c214bd4" /><Relationship Type="http://schemas.openxmlformats.org/officeDocument/2006/relationships/slide" Target="/ppt/slides/slide5.xml" Id="Rdd947ccb0a41481a" /><Relationship Type="http://schemas.openxmlformats.org/officeDocument/2006/relationships/slide" Target="/ppt/slides/slide6.xml" Id="Rcf0d18e550474a7b" /><Relationship Type="http://schemas.openxmlformats.org/officeDocument/2006/relationships/slide" Target="/ppt/slides/slide7.xml" Id="Ra87851867b4a44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ca3f7c9b04f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5581e9f344ec9" /><Relationship Type="http://schemas.openxmlformats.org/officeDocument/2006/relationships/theme" Target="/ppt/slideMasters/theme/theme1.xml" Id="R07a90362297c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b5581e9f34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d889d261e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d6abda0c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5055383884f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e6f09c40240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4e9bca09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b3a8808ed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21297445c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ÅMLI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ÅMLI REGNSKAP AS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5 086 872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943 790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2 155 163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MADELEINE STORMO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TVEIT AARAK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SKARPODDE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SIV-ANNIE DALE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Engenes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08 13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987 469 846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