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76a03814a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89b82505e4cca"/>
  </p:sldMasterIdLst>
  <p:sldIdLst>
    <p:sldId xmlns:r="http://schemas.openxmlformats.org/officeDocument/2006/relationships" id="256" r:id="R013602a26c7d4ee0"/>
    <p:sldId xmlns:r="http://schemas.openxmlformats.org/officeDocument/2006/relationships" id="257" r:id="R2a475f8fa1eb4c5d"/>
    <p:sldId xmlns:r="http://schemas.openxmlformats.org/officeDocument/2006/relationships" id="258" r:id="Rdeaff3bc8ded4051"/>
    <p:sldId xmlns:r="http://schemas.openxmlformats.org/officeDocument/2006/relationships" id="259" r:id="Rda588af05a8044c6"/>
    <p:sldId xmlns:r="http://schemas.openxmlformats.org/officeDocument/2006/relationships" id="260" r:id="R1593067c803b438a"/>
    <p:sldId xmlns:r="http://schemas.openxmlformats.org/officeDocument/2006/relationships" id="261" r:id="Rda156e195eef4ed7"/>
    <p:sldId xmlns:r="http://schemas.openxmlformats.org/officeDocument/2006/relationships" id="262" r:id="Ra5df6b99eb89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89b82505e4cca" /><Relationship Type="http://schemas.openxmlformats.org/officeDocument/2006/relationships/slide" Target="/ppt/slides/slide1.xml" Id="R013602a26c7d4ee0" /><Relationship Type="http://schemas.openxmlformats.org/officeDocument/2006/relationships/slide" Target="/ppt/slides/slide2.xml" Id="R2a475f8fa1eb4c5d" /><Relationship Type="http://schemas.openxmlformats.org/officeDocument/2006/relationships/slide" Target="/ppt/slides/slide3.xml" Id="Rdeaff3bc8ded4051" /><Relationship Type="http://schemas.openxmlformats.org/officeDocument/2006/relationships/slide" Target="/ppt/slides/slide4.xml" Id="Rda588af05a8044c6" /><Relationship Type="http://schemas.openxmlformats.org/officeDocument/2006/relationships/slide" Target="/ppt/slides/slide5.xml" Id="R1593067c803b438a" /><Relationship Type="http://schemas.openxmlformats.org/officeDocument/2006/relationships/slide" Target="/ppt/slides/slide6.xml" Id="Rda156e195eef4ed7" /><Relationship Type="http://schemas.openxmlformats.org/officeDocument/2006/relationships/slide" Target="/ppt/slides/slide7.xml" Id="Ra5df6b99eb89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0a5e1e9bc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82bde85144f9" /><Relationship Type="http://schemas.openxmlformats.org/officeDocument/2006/relationships/theme" Target="/ppt/slideMasters/theme/theme1.xml" Id="R39eebca116c6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b82bde851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22f7cd1d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b264cd65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9d7dac7e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058ec29f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103bd5a7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b18a461d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58ccc141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47 779 904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987 490 381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