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4d4ddf9fa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1c960769c4fde"/>
  </p:sldMasterIdLst>
  <p:sldIdLst>
    <p:sldId xmlns:r="http://schemas.openxmlformats.org/officeDocument/2006/relationships" id="256" r:id="Rd57275e136424bb4"/>
    <p:sldId xmlns:r="http://schemas.openxmlformats.org/officeDocument/2006/relationships" id="257" r:id="R0312d277384e41a1"/>
    <p:sldId xmlns:r="http://schemas.openxmlformats.org/officeDocument/2006/relationships" id="258" r:id="R7ccb692a308946b9"/>
    <p:sldId xmlns:r="http://schemas.openxmlformats.org/officeDocument/2006/relationships" id="259" r:id="R2f84663139154a6d"/>
    <p:sldId xmlns:r="http://schemas.openxmlformats.org/officeDocument/2006/relationships" id="260" r:id="R97395abbbc134129"/>
    <p:sldId xmlns:r="http://schemas.openxmlformats.org/officeDocument/2006/relationships" id="261" r:id="R8dce13aaaf80436b"/>
    <p:sldId xmlns:r="http://schemas.openxmlformats.org/officeDocument/2006/relationships" id="262" r:id="R0f4c90fa75be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1c960769c4fde" /><Relationship Type="http://schemas.openxmlformats.org/officeDocument/2006/relationships/slide" Target="/ppt/slides/slide1.xml" Id="Rd57275e136424bb4" /><Relationship Type="http://schemas.openxmlformats.org/officeDocument/2006/relationships/slide" Target="/ppt/slides/slide2.xml" Id="R0312d277384e41a1" /><Relationship Type="http://schemas.openxmlformats.org/officeDocument/2006/relationships/slide" Target="/ppt/slides/slide3.xml" Id="R7ccb692a308946b9" /><Relationship Type="http://schemas.openxmlformats.org/officeDocument/2006/relationships/slide" Target="/ppt/slides/slide4.xml" Id="R2f84663139154a6d" /><Relationship Type="http://schemas.openxmlformats.org/officeDocument/2006/relationships/slide" Target="/ppt/slides/slide5.xml" Id="R97395abbbc134129" /><Relationship Type="http://schemas.openxmlformats.org/officeDocument/2006/relationships/slide" Target="/ppt/slides/slide6.xml" Id="R8dce13aaaf80436b" /><Relationship Type="http://schemas.openxmlformats.org/officeDocument/2006/relationships/slide" Target="/ppt/slides/slide7.xml" Id="R0f4c90fa75be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2047f9bd0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6db3a16b64847" /><Relationship Type="http://schemas.openxmlformats.org/officeDocument/2006/relationships/theme" Target="/ppt/slideMasters/theme/theme1.xml" Id="R4d9bf2595256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26db3a16b6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518b6585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57379992047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b85ad4a4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9e2d09d8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26c70516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ca5b23299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9ab21760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65 758 562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CHRISTIAN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