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4fdb4d95d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e78fbc8ab40ef"/>
  </p:sldMasterIdLst>
  <p:sldIdLst>
    <p:sldId xmlns:r="http://schemas.openxmlformats.org/officeDocument/2006/relationships" id="256" r:id="R8fa45e927ff44739"/>
    <p:sldId xmlns:r="http://schemas.openxmlformats.org/officeDocument/2006/relationships" id="257" r:id="R6bc8c0a6b65b439c"/>
    <p:sldId xmlns:r="http://schemas.openxmlformats.org/officeDocument/2006/relationships" id="258" r:id="R030a8829c51145b4"/>
    <p:sldId xmlns:r="http://schemas.openxmlformats.org/officeDocument/2006/relationships" id="259" r:id="R7cb7d15ac3ba42fb"/>
    <p:sldId xmlns:r="http://schemas.openxmlformats.org/officeDocument/2006/relationships" id="260" r:id="R5ea29e675d404c87"/>
    <p:sldId xmlns:r="http://schemas.openxmlformats.org/officeDocument/2006/relationships" id="261" r:id="R4edb8a692a50448b"/>
    <p:sldId xmlns:r="http://schemas.openxmlformats.org/officeDocument/2006/relationships" id="262" r:id="R1bd7c5ff306d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e78fbc8ab40ef" /><Relationship Type="http://schemas.openxmlformats.org/officeDocument/2006/relationships/slide" Target="/ppt/slides/slide1.xml" Id="R8fa45e927ff44739" /><Relationship Type="http://schemas.openxmlformats.org/officeDocument/2006/relationships/slide" Target="/ppt/slides/slide2.xml" Id="R6bc8c0a6b65b439c" /><Relationship Type="http://schemas.openxmlformats.org/officeDocument/2006/relationships/slide" Target="/ppt/slides/slide3.xml" Id="R030a8829c51145b4" /><Relationship Type="http://schemas.openxmlformats.org/officeDocument/2006/relationships/slide" Target="/ppt/slides/slide4.xml" Id="R7cb7d15ac3ba42fb" /><Relationship Type="http://schemas.openxmlformats.org/officeDocument/2006/relationships/slide" Target="/ppt/slides/slide5.xml" Id="R5ea29e675d404c87" /><Relationship Type="http://schemas.openxmlformats.org/officeDocument/2006/relationships/slide" Target="/ppt/slides/slide6.xml" Id="R4edb8a692a50448b" /><Relationship Type="http://schemas.openxmlformats.org/officeDocument/2006/relationships/slide" Target="/ppt/slides/slide7.xml" Id="R1bd7c5ff306d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6135f55ec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55774c3941ee" /><Relationship Type="http://schemas.openxmlformats.org/officeDocument/2006/relationships/theme" Target="/ppt/slideMasters/theme/theme1.xml" Id="R61f76e06169b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c55774c39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11ff918a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d9aec578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1cc7e168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6f9ee3ca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af9296ee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a0a452a7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0f971609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