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b384dde53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7fe434f9c4267"/>
  </p:sldMasterIdLst>
  <p:sldIdLst>
    <p:sldId xmlns:r="http://schemas.openxmlformats.org/officeDocument/2006/relationships" id="256" r:id="Rf4f8323a90cc483a"/>
    <p:sldId xmlns:r="http://schemas.openxmlformats.org/officeDocument/2006/relationships" id="257" r:id="Ra2cfd745692a4caa"/>
    <p:sldId xmlns:r="http://schemas.openxmlformats.org/officeDocument/2006/relationships" id="258" r:id="Rdff1ed6482f04328"/>
    <p:sldId xmlns:r="http://schemas.openxmlformats.org/officeDocument/2006/relationships" id="259" r:id="R27a0939979464ccd"/>
    <p:sldId xmlns:r="http://schemas.openxmlformats.org/officeDocument/2006/relationships" id="260" r:id="R267fd24d5b494b8f"/>
    <p:sldId xmlns:r="http://schemas.openxmlformats.org/officeDocument/2006/relationships" id="261" r:id="Rb27033f866b44dc2"/>
    <p:sldId xmlns:r="http://schemas.openxmlformats.org/officeDocument/2006/relationships" id="262" r:id="R24f87a9913c3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7fe434f9c4267" /><Relationship Type="http://schemas.openxmlformats.org/officeDocument/2006/relationships/slide" Target="/ppt/slides/slide1.xml" Id="Rf4f8323a90cc483a" /><Relationship Type="http://schemas.openxmlformats.org/officeDocument/2006/relationships/slide" Target="/ppt/slides/slide2.xml" Id="Ra2cfd745692a4caa" /><Relationship Type="http://schemas.openxmlformats.org/officeDocument/2006/relationships/slide" Target="/ppt/slides/slide3.xml" Id="Rdff1ed6482f04328" /><Relationship Type="http://schemas.openxmlformats.org/officeDocument/2006/relationships/slide" Target="/ppt/slides/slide4.xml" Id="R27a0939979464ccd" /><Relationship Type="http://schemas.openxmlformats.org/officeDocument/2006/relationships/slide" Target="/ppt/slides/slide5.xml" Id="R267fd24d5b494b8f" /><Relationship Type="http://schemas.openxmlformats.org/officeDocument/2006/relationships/slide" Target="/ppt/slides/slide6.xml" Id="Rb27033f866b44dc2" /><Relationship Type="http://schemas.openxmlformats.org/officeDocument/2006/relationships/slide" Target="/ppt/slides/slide7.xml" Id="R24f87a9913c3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c6cbf51df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a1983ba4475c" /><Relationship Type="http://schemas.openxmlformats.org/officeDocument/2006/relationships/theme" Target="/ppt/slideMasters/theme/theme1.xml" Id="Rbd599c332667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7a1983ba4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e8480ef0e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3d5b9ab73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aa990fa9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7a1dd3188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07036aa1d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e524cf964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832374f9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−3 383 370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329 638 290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376 028 962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987 547 006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