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3135979bfd4b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ac599e2ee4aaf"/>
  </p:sldMasterIdLst>
  <p:sldIdLst>
    <p:sldId xmlns:r="http://schemas.openxmlformats.org/officeDocument/2006/relationships" id="256" r:id="R376c967998c64f63"/>
    <p:sldId xmlns:r="http://schemas.openxmlformats.org/officeDocument/2006/relationships" id="257" r:id="R7ed42702fead46fc"/>
    <p:sldId xmlns:r="http://schemas.openxmlformats.org/officeDocument/2006/relationships" id="258" r:id="R2bbe8bd4fa4949ae"/>
    <p:sldId xmlns:r="http://schemas.openxmlformats.org/officeDocument/2006/relationships" id="259" r:id="Rab95d90095484d4a"/>
    <p:sldId xmlns:r="http://schemas.openxmlformats.org/officeDocument/2006/relationships" id="260" r:id="Reab25e4cd77240ac"/>
    <p:sldId xmlns:r="http://schemas.openxmlformats.org/officeDocument/2006/relationships" id="261" r:id="Redee80548a854861"/>
    <p:sldId xmlns:r="http://schemas.openxmlformats.org/officeDocument/2006/relationships" id="262" r:id="R8b20af94f7304e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ac599e2ee4aaf" /><Relationship Type="http://schemas.openxmlformats.org/officeDocument/2006/relationships/slide" Target="/ppt/slides/slide1.xml" Id="R376c967998c64f63" /><Relationship Type="http://schemas.openxmlformats.org/officeDocument/2006/relationships/slide" Target="/ppt/slides/slide2.xml" Id="R7ed42702fead46fc" /><Relationship Type="http://schemas.openxmlformats.org/officeDocument/2006/relationships/slide" Target="/ppt/slides/slide3.xml" Id="R2bbe8bd4fa4949ae" /><Relationship Type="http://schemas.openxmlformats.org/officeDocument/2006/relationships/slide" Target="/ppt/slides/slide4.xml" Id="Rab95d90095484d4a" /><Relationship Type="http://schemas.openxmlformats.org/officeDocument/2006/relationships/slide" Target="/ppt/slides/slide5.xml" Id="Reab25e4cd77240ac" /><Relationship Type="http://schemas.openxmlformats.org/officeDocument/2006/relationships/slide" Target="/ppt/slides/slide6.xml" Id="Redee80548a854861" /><Relationship Type="http://schemas.openxmlformats.org/officeDocument/2006/relationships/slide" Target="/ppt/slides/slide7.xml" Id="R8b20af94f7304e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d89b1d2ee41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e4af541b04927" /><Relationship Type="http://schemas.openxmlformats.org/officeDocument/2006/relationships/theme" Target="/ppt/slideMasters/theme/theme1.xml" Id="R946297ac68a4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4e4af541b0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3f0729a11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35035bcbc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13599302643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5f42fcfeb44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42b3ff7d64b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756e6f05446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d264c277a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OSVI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OSVI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534 496 723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1 003 217 801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1 042 063 883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VARNER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VARNER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VARNER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77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987 549 467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OSVI INVEST AS</a:t>
            </a:r>
          </a:p>
        </p:txBody>
      </p:sp>
    </p:spTree>
  </p:cSld>
  <p:clrMapOvr>
    <a:masterClrMapping xmlns:a="http://schemas.openxmlformats.org/drawingml/2006/main"/>
  </p:clrMapOvr>
</p:sld>
</file>