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b0798a1f954e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b884bad6ed4f94"/>
  </p:sldMasterIdLst>
  <p:sldIdLst>
    <p:sldId xmlns:r="http://schemas.openxmlformats.org/officeDocument/2006/relationships" id="256" r:id="Reaf1012a234942f0"/>
    <p:sldId xmlns:r="http://schemas.openxmlformats.org/officeDocument/2006/relationships" id="257" r:id="Rff36f55285454d08"/>
    <p:sldId xmlns:r="http://schemas.openxmlformats.org/officeDocument/2006/relationships" id="258" r:id="Re13f67154318420c"/>
    <p:sldId xmlns:r="http://schemas.openxmlformats.org/officeDocument/2006/relationships" id="259" r:id="Rc7a0445e62e4473a"/>
    <p:sldId xmlns:r="http://schemas.openxmlformats.org/officeDocument/2006/relationships" id="260" r:id="R1017e3d0b2a947bb"/>
    <p:sldId xmlns:r="http://schemas.openxmlformats.org/officeDocument/2006/relationships" id="261" r:id="Rc8ca45c2317c4ecb"/>
    <p:sldId xmlns:r="http://schemas.openxmlformats.org/officeDocument/2006/relationships" id="262" r:id="R8357f5cc9e0f48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884bad6ed4f94" /><Relationship Type="http://schemas.openxmlformats.org/officeDocument/2006/relationships/slide" Target="/ppt/slides/slide1.xml" Id="Reaf1012a234942f0" /><Relationship Type="http://schemas.openxmlformats.org/officeDocument/2006/relationships/slide" Target="/ppt/slides/slide2.xml" Id="Rff36f55285454d08" /><Relationship Type="http://schemas.openxmlformats.org/officeDocument/2006/relationships/slide" Target="/ppt/slides/slide3.xml" Id="Re13f67154318420c" /><Relationship Type="http://schemas.openxmlformats.org/officeDocument/2006/relationships/slide" Target="/ppt/slides/slide4.xml" Id="Rc7a0445e62e4473a" /><Relationship Type="http://schemas.openxmlformats.org/officeDocument/2006/relationships/slide" Target="/ppt/slides/slide5.xml" Id="R1017e3d0b2a947bb" /><Relationship Type="http://schemas.openxmlformats.org/officeDocument/2006/relationships/slide" Target="/ppt/slides/slide6.xml" Id="Rc8ca45c2317c4ecb" /><Relationship Type="http://schemas.openxmlformats.org/officeDocument/2006/relationships/slide" Target="/ppt/slides/slide7.xml" Id="R8357f5cc9e0f48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17290c52d43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04b98bd304c85" /><Relationship Type="http://schemas.openxmlformats.org/officeDocument/2006/relationships/theme" Target="/ppt/slideMasters/theme/theme1.xml" Id="Rff527bcebdf440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e04b98bd304c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b7fe14c7d40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f686c97834a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c24acc83941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1f018ad8d46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f3d65918b42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24967416446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de972be0d4d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HELGØ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2 598 873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1 506 513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7 010 416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146 874 664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159 495 549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ROALD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HELGØ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HELGØ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ROALD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Breidablikkveien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987 552 514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