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4aa2a0fb8c46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6dac4373944cf2"/>
  </p:sldMasterIdLst>
  <p:sldIdLst>
    <p:sldId xmlns:r="http://schemas.openxmlformats.org/officeDocument/2006/relationships" id="256" r:id="Rcf79e0a433484f18"/>
    <p:sldId xmlns:r="http://schemas.openxmlformats.org/officeDocument/2006/relationships" id="257" r:id="R536db2fb2ea3459b"/>
    <p:sldId xmlns:r="http://schemas.openxmlformats.org/officeDocument/2006/relationships" id="258" r:id="Rb3e733e717e44ca3"/>
    <p:sldId xmlns:r="http://schemas.openxmlformats.org/officeDocument/2006/relationships" id="259" r:id="Rd041d99f84704640"/>
    <p:sldId xmlns:r="http://schemas.openxmlformats.org/officeDocument/2006/relationships" id="260" r:id="R1f01e5ef16df4c63"/>
    <p:sldId xmlns:r="http://schemas.openxmlformats.org/officeDocument/2006/relationships" id="261" r:id="R42c673d1552f4379"/>
    <p:sldId xmlns:r="http://schemas.openxmlformats.org/officeDocument/2006/relationships" id="262" r:id="Rddc0c035027b47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dac4373944cf2" /><Relationship Type="http://schemas.openxmlformats.org/officeDocument/2006/relationships/slide" Target="/ppt/slides/slide1.xml" Id="Rcf79e0a433484f18" /><Relationship Type="http://schemas.openxmlformats.org/officeDocument/2006/relationships/slide" Target="/ppt/slides/slide2.xml" Id="R536db2fb2ea3459b" /><Relationship Type="http://schemas.openxmlformats.org/officeDocument/2006/relationships/slide" Target="/ppt/slides/slide3.xml" Id="Rb3e733e717e44ca3" /><Relationship Type="http://schemas.openxmlformats.org/officeDocument/2006/relationships/slide" Target="/ppt/slides/slide4.xml" Id="Rd041d99f84704640" /><Relationship Type="http://schemas.openxmlformats.org/officeDocument/2006/relationships/slide" Target="/ppt/slides/slide5.xml" Id="R1f01e5ef16df4c63" /><Relationship Type="http://schemas.openxmlformats.org/officeDocument/2006/relationships/slide" Target="/ppt/slides/slide6.xml" Id="R42c673d1552f4379" /><Relationship Type="http://schemas.openxmlformats.org/officeDocument/2006/relationships/slide" Target="/ppt/slides/slide7.xml" Id="Rddc0c035027b47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29c39767843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2dc3e41784d47" /><Relationship Type="http://schemas.openxmlformats.org/officeDocument/2006/relationships/theme" Target="/ppt/slideMasters/theme/theme1.xml" Id="R21d174c2ef56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52dc3e41784d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75f9502b94f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eaa5b8a474e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23482628144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cae873dbf49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fec7d9d9d42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457a3c7fe40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9fd6b15b943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ble etablert [år] og holder til i Kapp.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9 838 241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9 853 366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ANDERSSON OLA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Evenrudgutua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2849 Kapp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91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