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6241fbeab34c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4392eac4974a6f"/>
  </p:sldMasterIdLst>
  <p:sldIdLst>
    <p:sldId xmlns:r="http://schemas.openxmlformats.org/officeDocument/2006/relationships" id="256" r:id="R2553987d56ea4bec"/>
    <p:sldId xmlns:r="http://schemas.openxmlformats.org/officeDocument/2006/relationships" id="257" r:id="R7e1f707351a14972"/>
    <p:sldId xmlns:r="http://schemas.openxmlformats.org/officeDocument/2006/relationships" id="258" r:id="Rf8b7bec094a0472d"/>
    <p:sldId xmlns:r="http://schemas.openxmlformats.org/officeDocument/2006/relationships" id="259" r:id="R66efdfc2faec491f"/>
    <p:sldId xmlns:r="http://schemas.openxmlformats.org/officeDocument/2006/relationships" id="260" r:id="R47a2e41dc9414dbd"/>
    <p:sldId xmlns:r="http://schemas.openxmlformats.org/officeDocument/2006/relationships" id="261" r:id="R658b7d73bd554ec9"/>
    <p:sldId xmlns:r="http://schemas.openxmlformats.org/officeDocument/2006/relationships" id="262" r:id="Rd5727b3d036c41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392eac4974a6f" /><Relationship Type="http://schemas.openxmlformats.org/officeDocument/2006/relationships/slide" Target="/ppt/slides/slide1.xml" Id="R2553987d56ea4bec" /><Relationship Type="http://schemas.openxmlformats.org/officeDocument/2006/relationships/slide" Target="/ppt/slides/slide2.xml" Id="R7e1f707351a14972" /><Relationship Type="http://schemas.openxmlformats.org/officeDocument/2006/relationships/slide" Target="/ppt/slides/slide3.xml" Id="Rf8b7bec094a0472d" /><Relationship Type="http://schemas.openxmlformats.org/officeDocument/2006/relationships/slide" Target="/ppt/slides/slide4.xml" Id="R66efdfc2faec491f" /><Relationship Type="http://schemas.openxmlformats.org/officeDocument/2006/relationships/slide" Target="/ppt/slides/slide5.xml" Id="R47a2e41dc9414dbd" /><Relationship Type="http://schemas.openxmlformats.org/officeDocument/2006/relationships/slide" Target="/ppt/slides/slide6.xml" Id="R658b7d73bd554ec9" /><Relationship Type="http://schemas.openxmlformats.org/officeDocument/2006/relationships/slide" Target="/ppt/slides/slide7.xml" Id="Rd5727b3d036c41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1e2a89eda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d3da0bc174702" /><Relationship Type="http://schemas.openxmlformats.org/officeDocument/2006/relationships/theme" Target="/ppt/slideMasters/theme/theme1.xml" Id="R6920929dd864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d3da0bc17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7f8f9f333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fcee65b5943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084db52f743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06a92f76041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d45f40216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1124691ca42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a34e22d0d44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SØNDRE BERGER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BERGER GÅRD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4 093 152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HESSEN TOVE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FINHOLDT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Rykkinnvei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987 555 343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SØNDRE BERGER GÅRD AS</a:t>
            </a:r>
          </a:p>
        </p:txBody>
      </p:sp>
    </p:spTree>
  </p:cSld>
  <p:clrMapOvr>
    <a:masterClrMapping xmlns:a="http://schemas.openxmlformats.org/drawingml/2006/main"/>
  </p:clrMapOvr>
</p:sld>
</file>