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c47eedb22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76da95ec94efa"/>
  </p:sldMasterIdLst>
  <p:sldIdLst>
    <p:sldId xmlns:r="http://schemas.openxmlformats.org/officeDocument/2006/relationships" id="256" r:id="R745f95d2a0064249"/>
    <p:sldId xmlns:r="http://schemas.openxmlformats.org/officeDocument/2006/relationships" id="257" r:id="Reaa10d297b5e45be"/>
    <p:sldId xmlns:r="http://schemas.openxmlformats.org/officeDocument/2006/relationships" id="258" r:id="Rc67b34d163ae471a"/>
    <p:sldId xmlns:r="http://schemas.openxmlformats.org/officeDocument/2006/relationships" id="259" r:id="R86438ebe827147ff"/>
    <p:sldId xmlns:r="http://schemas.openxmlformats.org/officeDocument/2006/relationships" id="260" r:id="Rd747426ef67144ae"/>
    <p:sldId xmlns:r="http://schemas.openxmlformats.org/officeDocument/2006/relationships" id="261" r:id="R5af81706cdd045c6"/>
    <p:sldId xmlns:r="http://schemas.openxmlformats.org/officeDocument/2006/relationships" id="262" r:id="R42a57ef2d892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76da95ec94efa" /><Relationship Type="http://schemas.openxmlformats.org/officeDocument/2006/relationships/slide" Target="/ppt/slides/slide1.xml" Id="R745f95d2a0064249" /><Relationship Type="http://schemas.openxmlformats.org/officeDocument/2006/relationships/slide" Target="/ppt/slides/slide2.xml" Id="Reaa10d297b5e45be" /><Relationship Type="http://schemas.openxmlformats.org/officeDocument/2006/relationships/slide" Target="/ppt/slides/slide3.xml" Id="Rc67b34d163ae471a" /><Relationship Type="http://schemas.openxmlformats.org/officeDocument/2006/relationships/slide" Target="/ppt/slides/slide4.xml" Id="R86438ebe827147ff" /><Relationship Type="http://schemas.openxmlformats.org/officeDocument/2006/relationships/slide" Target="/ppt/slides/slide5.xml" Id="Rd747426ef67144ae" /><Relationship Type="http://schemas.openxmlformats.org/officeDocument/2006/relationships/slide" Target="/ppt/slides/slide6.xml" Id="R5af81706cdd045c6" /><Relationship Type="http://schemas.openxmlformats.org/officeDocument/2006/relationships/slide" Target="/ppt/slides/slide7.xml" Id="R42a57ef2d892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c9a7c852f4e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e4d7d47145dc" /><Relationship Type="http://schemas.openxmlformats.org/officeDocument/2006/relationships/theme" Target="/ppt/slideMasters/theme/theme1.xml" Id="Rc512bf2be8c1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fe4d7d471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d7c1c3abb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9e3f2eb0e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f6653bb48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7cd6a956e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c135f6757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074aa894c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aa17ff8f3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TOVSHUS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TOVSHUS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26 399 748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26 532 103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23D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