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27291b465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46071e200437c"/>
  </p:sldMasterIdLst>
  <p:sldIdLst>
    <p:sldId xmlns:r="http://schemas.openxmlformats.org/officeDocument/2006/relationships" id="256" r:id="R8dd88ea68fd74ab3"/>
    <p:sldId xmlns:r="http://schemas.openxmlformats.org/officeDocument/2006/relationships" id="257" r:id="R49fc0cf1bd0f4983"/>
    <p:sldId xmlns:r="http://schemas.openxmlformats.org/officeDocument/2006/relationships" id="258" r:id="Rc35c3eca24e34b93"/>
    <p:sldId xmlns:r="http://schemas.openxmlformats.org/officeDocument/2006/relationships" id="259" r:id="Ra677ca5f048c47ae"/>
    <p:sldId xmlns:r="http://schemas.openxmlformats.org/officeDocument/2006/relationships" id="260" r:id="Rc1e42ca42f464d8b"/>
    <p:sldId xmlns:r="http://schemas.openxmlformats.org/officeDocument/2006/relationships" id="261" r:id="R265b351d5fef4f21"/>
    <p:sldId xmlns:r="http://schemas.openxmlformats.org/officeDocument/2006/relationships" id="262" r:id="R15516b50bd5f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46071e200437c" /><Relationship Type="http://schemas.openxmlformats.org/officeDocument/2006/relationships/slide" Target="/ppt/slides/slide1.xml" Id="R8dd88ea68fd74ab3" /><Relationship Type="http://schemas.openxmlformats.org/officeDocument/2006/relationships/slide" Target="/ppt/slides/slide2.xml" Id="R49fc0cf1bd0f4983" /><Relationship Type="http://schemas.openxmlformats.org/officeDocument/2006/relationships/slide" Target="/ppt/slides/slide3.xml" Id="Rc35c3eca24e34b93" /><Relationship Type="http://schemas.openxmlformats.org/officeDocument/2006/relationships/slide" Target="/ppt/slides/slide4.xml" Id="Ra677ca5f048c47ae" /><Relationship Type="http://schemas.openxmlformats.org/officeDocument/2006/relationships/slide" Target="/ppt/slides/slide5.xml" Id="Rc1e42ca42f464d8b" /><Relationship Type="http://schemas.openxmlformats.org/officeDocument/2006/relationships/slide" Target="/ppt/slides/slide6.xml" Id="R265b351d5fef4f21" /><Relationship Type="http://schemas.openxmlformats.org/officeDocument/2006/relationships/slide" Target="/ppt/slides/slide7.xml" Id="R15516b50bd5f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e5d6d23dc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93d96ce244bb" /><Relationship Type="http://schemas.openxmlformats.org/officeDocument/2006/relationships/theme" Target="/ppt/slideMasters/theme/theme1.xml" Id="R8e295431b5aa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393d96ce2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af1e7520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54dfb0ef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fac4254b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a7754788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0b3a163d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ea5999d1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821ec510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