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4f1296307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56d0aee824ac3"/>
  </p:sldMasterIdLst>
  <p:sldIdLst>
    <p:sldId xmlns:r="http://schemas.openxmlformats.org/officeDocument/2006/relationships" id="256" r:id="R0198e51cf83e4b90"/>
    <p:sldId xmlns:r="http://schemas.openxmlformats.org/officeDocument/2006/relationships" id="257" r:id="Rf9371b6d51284855"/>
    <p:sldId xmlns:r="http://schemas.openxmlformats.org/officeDocument/2006/relationships" id="258" r:id="R8d019115a6eb4266"/>
    <p:sldId xmlns:r="http://schemas.openxmlformats.org/officeDocument/2006/relationships" id="259" r:id="Reb15b5db7acc4dd7"/>
    <p:sldId xmlns:r="http://schemas.openxmlformats.org/officeDocument/2006/relationships" id="260" r:id="R07abbfa980644dc8"/>
    <p:sldId xmlns:r="http://schemas.openxmlformats.org/officeDocument/2006/relationships" id="261" r:id="R9bba3b623315463e"/>
    <p:sldId xmlns:r="http://schemas.openxmlformats.org/officeDocument/2006/relationships" id="262" r:id="Re7499e2ccfba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56d0aee824ac3" /><Relationship Type="http://schemas.openxmlformats.org/officeDocument/2006/relationships/slide" Target="/ppt/slides/slide1.xml" Id="R0198e51cf83e4b90" /><Relationship Type="http://schemas.openxmlformats.org/officeDocument/2006/relationships/slide" Target="/ppt/slides/slide2.xml" Id="Rf9371b6d51284855" /><Relationship Type="http://schemas.openxmlformats.org/officeDocument/2006/relationships/slide" Target="/ppt/slides/slide3.xml" Id="R8d019115a6eb4266" /><Relationship Type="http://schemas.openxmlformats.org/officeDocument/2006/relationships/slide" Target="/ppt/slides/slide4.xml" Id="Reb15b5db7acc4dd7" /><Relationship Type="http://schemas.openxmlformats.org/officeDocument/2006/relationships/slide" Target="/ppt/slides/slide5.xml" Id="R07abbfa980644dc8" /><Relationship Type="http://schemas.openxmlformats.org/officeDocument/2006/relationships/slide" Target="/ppt/slides/slide6.xml" Id="R9bba3b623315463e" /><Relationship Type="http://schemas.openxmlformats.org/officeDocument/2006/relationships/slide" Target="/ppt/slides/slide7.xml" Id="Re7499e2ccfba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402a66d81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e227aa4a4fba" /><Relationship Type="http://schemas.openxmlformats.org/officeDocument/2006/relationships/theme" Target="/ppt/slideMasters/theme/theme1.xml" Id="Re977ef4a6115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2e227aa4a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d6c8f5fa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2d1a5c1ec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33132a72f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568f0d63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e912b746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afbb6ed64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23d01620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JATUMARK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Brøvigkollen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