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6f181071ee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9967a7a1242d4"/>
  </p:sldMasterIdLst>
  <p:sldIdLst>
    <p:sldId xmlns:r="http://schemas.openxmlformats.org/officeDocument/2006/relationships" id="256" r:id="R02a18a6647d345c9"/>
    <p:sldId xmlns:r="http://schemas.openxmlformats.org/officeDocument/2006/relationships" id="257" r:id="Rac0c17d44b3a459f"/>
    <p:sldId xmlns:r="http://schemas.openxmlformats.org/officeDocument/2006/relationships" id="258" r:id="R7b20099acb6445fe"/>
    <p:sldId xmlns:r="http://schemas.openxmlformats.org/officeDocument/2006/relationships" id="259" r:id="R8402514ef038410b"/>
    <p:sldId xmlns:r="http://schemas.openxmlformats.org/officeDocument/2006/relationships" id="260" r:id="Re2706baae8ce4153"/>
    <p:sldId xmlns:r="http://schemas.openxmlformats.org/officeDocument/2006/relationships" id="261" r:id="R6d8400c432754afb"/>
    <p:sldId xmlns:r="http://schemas.openxmlformats.org/officeDocument/2006/relationships" id="262" r:id="Refdbd440c4cc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9967a7a1242d4" /><Relationship Type="http://schemas.openxmlformats.org/officeDocument/2006/relationships/slide" Target="/ppt/slides/slide1.xml" Id="R02a18a6647d345c9" /><Relationship Type="http://schemas.openxmlformats.org/officeDocument/2006/relationships/slide" Target="/ppt/slides/slide2.xml" Id="Rac0c17d44b3a459f" /><Relationship Type="http://schemas.openxmlformats.org/officeDocument/2006/relationships/slide" Target="/ppt/slides/slide3.xml" Id="R7b20099acb6445fe" /><Relationship Type="http://schemas.openxmlformats.org/officeDocument/2006/relationships/slide" Target="/ppt/slides/slide4.xml" Id="R8402514ef038410b" /><Relationship Type="http://schemas.openxmlformats.org/officeDocument/2006/relationships/slide" Target="/ppt/slides/slide5.xml" Id="Re2706baae8ce4153" /><Relationship Type="http://schemas.openxmlformats.org/officeDocument/2006/relationships/slide" Target="/ppt/slides/slide6.xml" Id="R6d8400c432754afb" /><Relationship Type="http://schemas.openxmlformats.org/officeDocument/2006/relationships/slide" Target="/ppt/slides/slide7.xml" Id="Refdbd440c4cc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d47d5d309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82f8bfc2442d8" /><Relationship Type="http://schemas.openxmlformats.org/officeDocument/2006/relationships/theme" Target="/ppt/slideMasters/theme/theme1.xml" Id="Rddb0a7e2777e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82f8bfc2442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f33b9696742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7d399817f43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ad8a8930e40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19154050f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f14c8a53d40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f993e104e48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56987f63f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30 169 405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19 298 599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