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ddf13f9da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738e5d4e847a6"/>
  </p:sldMasterIdLst>
  <p:sldIdLst>
    <p:sldId xmlns:r="http://schemas.openxmlformats.org/officeDocument/2006/relationships" id="256" r:id="R186f8cfb94ed4418"/>
    <p:sldId xmlns:r="http://schemas.openxmlformats.org/officeDocument/2006/relationships" id="257" r:id="R189cac54883e4f5d"/>
    <p:sldId xmlns:r="http://schemas.openxmlformats.org/officeDocument/2006/relationships" id="258" r:id="Ref7f0efd975e4b26"/>
    <p:sldId xmlns:r="http://schemas.openxmlformats.org/officeDocument/2006/relationships" id="259" r:id="Rc9e4d63480d74761"/>
    <p:sldId xmlns:r="http://schemas.openxmlformats.org/officeDocument/2006/relationships" id="260" r:id="Ra3109984b00d4ff1"/>
    <p:sldId xmlns:r="http://schemas.openxmlformats.org/officeDocument/2006/relationships" id="261" r:id="R192d22acbdbc4d3c"/>
    <p:sldId xmlns:r="http://schemas.openxmlformats.org/officeDocument/2006/relationships" id="262" r:id="R1f4a523cc253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738e5d4e847a6" /><Relationship Type="http://schemas.openxmlformats.org/officeDocument/2006/relationships/slide" Target="/ppt/slides/slide1.xml" Id="R186f8cfb94ed4418" /><Relationship Type="http://schemas.openxmlformats.org/officeDocument/2006/relationships/slide" Target="/ppt/slides/slide2.xml" Id="R189cac54883e4f5d" /><Relationship Type="http://schemas.openxmlformats.org/officeDocument/2006/relationships/slide" Target="/ppt/slides/slide3.xml" Id="Ref7f0efd975e4b26" /><Relationship Type="http://schemas.openxmlformats.org/officeDocument/2006/relationships/slide" Target="/ppt/slides/slide4.xml" Id="Rc9e4d63480d74761" /><Relationship Type="http://schemas.openxmlformats.org/officeDocument/2006/relationships/slide" Target="/ppt/slides/slide5.xml" Id="Ra3109984b00d4ff1" /><Relationship Type="http://schemas.openxmlformats.org/officeDocument/2006/relationships/slide" Target="/ppt/slides/slide6.xml" Id="R192d22acbdbc4d3c" /><Relationship Type="http://schemas.openxmlformats.org/officeDocument/2006/relationships/slide" Target="/ppt/slides/slide7.xml" Id="R1f4a523cc253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49c81db1f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2cf629054266" /><Relationship Type="http://schemas.openxmlformats.org/officeDocument/2006/relationships/theme" Target="/ppt/slideMasters/theme/theme1.xml" Id="R232641a27452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c2cf62905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961a61e3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78634f006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7a7212f8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3f3b410d5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5fa7c106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85ac8aec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c1366493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4 000 108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GILLESHAMMER PETTER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Gilleshammer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ØKONOMI AS</a:t>
            </a:r>
          </a:p>
        </p:txBody>
      </p:sp>
    </p:spTree>
  </p:cSld>
  <p:clrMapOvr>
    <a:masterClrMapping xmlns:a="http://schemas.openxmlformats.org/drawingml/2006/main"/>
  </p:clrMapOvr>
</p:sld>
</file>