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f7b3eda8c740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141367e8644acb"/>
  </p:sldMasterIdLst>
  <p:sldIdLst>
    <p:sldId xmlns:r="http://schemas.openxmlformats.org/officeDocument/2006/relationships" id="256" r:id="Rffc8d9192c5f4327"/>
    <p:sldId xmlns:r="http://schemas.openxmlformats.org/officeDocument/2006/relationships" id="257" r:id="R28b677deb0604d8d"/>
    <p:sldId xmlns:r="http://schemas.openxmlformats.org/officeDocument/2006/relationships" id="258" r:id="R49822ca0aee44c46"/>
    <p:sldId xmlns:r="http://schemas.openxmlformats.org/officeDocument/2006/relationships" id="259" r:id="R1a3ce90ea64f4da3"/>
    <p:sldId xmlns:r="http://schemas.openxmlformats.org/officeDocument/2006/relationships" id="260" r:id="R1d9b9a48d57144fa"/>
    <p:sldId xmlns:r="http://schemas.openxmlformats.org/officeDocument/2006/relationships" id="261" r:id="R18ae71497fdd485b"/>
    <p:sldId xmlns:r="http://schemas.openxmlformats.org/officeDocument/2006/relationships" id="262" r:id="R1c2142453a994e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41367e8644acb" /><Relationship Type="http://schemas.openxmlformats.org/officeDocument/2006/relationships/slide" Target="/ppt/slides/slide1.xml" Id="Rffc8d9192c5f4327" /><Relationship Type="http://schemas.openxmlformats.org/officeDocument/2006/relationships/slide" Target="/ppt/slides/slide2.xml" Id="R28b677deb0604d8d" /><Relationship Type="http://schemas.openxmlformats.org/officeDocument/2006/relationships/slide" Target="/ppt/slides/slide3.xml" Id="R49822ca0aee44c46" /><Relationship Type="http://schemas.openxmlformats.org/officeDocument/2006/relationships/slide" Target="/ppt/slides/slide4.xml" Id="R1a3ce90ea64f4da3" /><Relationship Type="http://schemas.openxmlformats.org/officeDocument/2006/relationships/slide" Target="/ppt/slides/slide5.xml" Id="R1d9b9a48d57144fa" /><Relationship Type="http://schemas.openxmlformats.org/officeDocument/2006/relationships/slide" Target="/ppt/slides/slide6.xml" Id="R18ae71497fdd485b" /><Relationship Type="http://schemas.openxmlformats.org/officeDocument/2006/relationships/slide" Target="/ppt/slides/slide7.xml" Id="R1c2142453a994e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8751d1f7a243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8524050e34eb2" /><Relationship Type="http://schemas.openxmlformats.org/officeDocument/2006/relationships/theme" Target="/ppt/slideMasters/theme/theme1.xml" Id="R1374c4b0eb2f4f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b8524050e34e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12a19ba8c43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73f331c294d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0de131df24d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60c8d3f7f46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7c640d01b44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83e7fb29c49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caa972ad449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−1 746 754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192 346 719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1 025 784 004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1 068 451 575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GUNVALDSEN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Svåbekk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84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987 565 357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