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627332b88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5fd4246e94d53"/>
  </p:sldMasterIdLst>
  <p:sldIdLst>
    <p:sldId xmlns:r="http://schemas.openxmlformats.org/officeDocument/2006/relationships" id="256" r:id="R40a651aaf49c4684"/>
    <p:sldId xmlns:r="http://schemas.openxmlformats.org/officeDocument/2006/relationships" id="257" r:id="Rb72ba144d0a840cd"/>
    <p:sldId xmlns:r="http://schemas.openxmlformats.org/officeDocument/2006/relationships" id="258" r:id="R4168b6457dcf45dc"/>
    <p:sldId xmlns:r="http://schemas.openxmlformats.org/officeDocument/2006/relationships" id="259" r:id="R1e8a02ca47544a60"/>
    <p:sldId xmlns:r="http://schemas.openxmlformats.org/officeDocument/2006/relationships" id="260" r:id="R3dbb7da28fd04784"/>
    <p:sldId xmlns:r="http://schemas.openxmlformats.org/officeDocument/2006/relationships" id="261" r:id="Rc81a18740a594236"/>
    <p:sldId xmlns:r="http://schemas.openxmlformats.org/officeDocument/2006/relationships" id="262" r:id="R71cdf6b5d6dc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5fd4246e94d53" /><Relationship Type="http://schemas.openxmlformats.org/officeDocument/2006/relationships/slide" Target="/ppt/slides/slide1.xml" Id="R40a651aaf49c4684" /><Relationship Type="http://schemas.openxmlformats.org/officeDocument/2006/relationships/slide" Target="/ppt/slides/slide2.xml" Id="Rb72ba144d0a840cd" /><Relationship Type="http://schemas.openxmlformats.org/officeDocument/2006/relationships/slide" Target="/ppt/slides/slide3.xml" Id="R4168b6457dcf45dc" /><Relationship Type="http://schemas.openxmlformats.org/officeDocument/2006/relationships/slide" Target="/ppt/slides/slide4.xml" Id="R1e8a02ca47544a60" /><Relationship Type="http://schemas.openxmlformats.org/officeDocument/2006/relationships/slide" Target="/ppt/slides/slide5.xml" Id="R3dbb7da28fd04784" /><Relationship Type="http://schemas.openxmlformats.org/officeDocument/2006/relationships/slide" Target="/ppt/slides/slide6.xml" Id="Rc81a18740a594236" /><Relationship Type="http://schemas.openxmlformats.org/officeDocument/2006/relationships/slide" Target="/ppt/slides/slide7.xml" Id="R71cdf6b5d6dc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4bf06ec6a47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d7d2b7fd7418b" /><Relationship Type="http://schemas.openxmlformats.org/officeDocument/2006/relationships/theme" Target="/ppt/slideMasters/theme/theme1.xml" Id="Ra4a2000c9714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d7d2b7fd7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d0c3a38a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fbb44725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2fbecbf1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4011233f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6bb884a2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32824903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bdb1d53a5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