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d55a7a7a9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2a5c2498b493f"/>
  </p:sldMasterIdLst>
  <p:sldIdLst>
    <p:sldId xmlns:r="http://schemas.openxmlformats.org/officeDocument/2006/relationships" id="256" r:id="R731255187c124edd"/>
    <p:sldId xmlns:r="http://schemas.openxmlformats.org/officeDocument/2006/relationships" id="257" r:id="R2a57470f79124ae1"/>
    <p:sldId xmlns:r="http://schemas.openxmlformats.org/officeDocument/2006/relationships" id="258" r:id="R0f14105cc1c54b09"/>
    <p:sldId xmlns:r="http://schemas.openxmlformats.org/officeDocument/2006/relationships" id="259" r:id="R548a17a630154ef4"/>
    <p:sldId xmlns:r="http://schemas.openxmlformats.org/officeDocument/2006/relationships" id="260" r:id="R52038ad2de9548f1"/>
    <p:sldId xmlns:r="http://schemas.openxmlformats.org/officeDocument/2006/relationships" id="261" r:id="R6f7ef520e1644c5d"/>
    <p:sldId xmlns:r="http://schemas.openxmlformats.org/officeDocument/2006/relationships" id="262" r:id="R83cca356ad7c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2a5c2498b493f" /><Relationship Type="http://schemas.openxmlformats.org/officeDocument/2006/relationships/slide" Target="/ppt/slides/slide1.xml" Id="R731255187c124edd" /><Relationship Type="http://schemas.openxmlformats.org/officeDocument/2006/relationships/slide" Target="/ppt/slides/slide2.xml" Id="R2a57470f79124ae1" /><Relationship Type="http://schemas.openxmlformats.org/officeDocument/2006/relationships/slide" Target="/ppt/slides/slide3.xml" Id="R0f14105cc1c54b09" /><Relationship Type="http://schemas.openxmlformats.org/officeDocument/2006/relationships/slide" Target="/ppt/slides/slide4.xml" Id="R548a17a630154ef4" /><Relationship Type="http://schemas.openxmlformats.org/officeDocument/2006/relationships/slide" Target="/ppt/slides/slide5.xml" Id="R52038ad2de9548f1" /><Relationship Type="http://schemas.openxmlformats.org/officeDocument/2006/relationships/slide" Target="/ppt/slides/slide6.xml" Id="R6f7ef520e1644c5d" /><Relationship Type="http://schemas.openxmlformats.org/officeDocument/2006/relationships/slide" Target="/ppt/slides/slide7.xml" Id="R83cca356ad7c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ceacf543f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a7a06b9d412e" /><Relationship Type="http://schemas.openxmlformats.org/officeDocument/2006/relationships/theme" Target="/ppt/slideMasters/theme/theme1.xml" Id="Rdd3945f37ae2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3a7a06b9d41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56db08b58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413df7679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0d7dbee59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622ec52e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a686b834c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22239a135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ba894776243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329 045 517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336 916 449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77,8 %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987 588 071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