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da6f4b22e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d6cd682f34d39"/>
  </p:sldMasterIdLst>
  <p:sldIdLst>
    <p:sldId xmlns:r="http://schemas.openxmlformats.org/officeDocument/2006/relationships" id="256" r:id="R708da4576a7e4ff4"/>
    <p:sldId xmlns:r="http://schemas.openxmlformats.org/officeDocument/2006/relationships" id="257" r:id="R3cd159988b0c496b"/>
    <p:sldId xmlns:r="http://schemas.openxmlformats.org/officeDocument/2006/relationships" id="258" r:id="R08d40216f9dc4db0"/>
    <p:sldId xmlns:r="http://schemas.openxmlformats.org/officeDocument/2006/relationships" id="259" r:id="R1bfdcba9959b43ad"/>
    <p:sldId xmlns:r="http://schemas.openxmlformats.org/officeDocument/2006/relationships" id="260" r:id="Rff6199bb6d0b42de"/>
    <p:sldId xmlns:r="http://schemas.openxmlformats.org/officeDocument/2006/relationships" id="261" r:id="Rfdeaa78905d14452"/>
    <p:sldId xmlns:r="http://schemas.openxmlformats.org/officeDocument/2006/relationships" id="262" r:id="R397252317e42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d6cd682f34d39" /><Relationship Type="http://schemas.openxmlformats.org/officeDocument/2006/relationships/slide" Target="/ppt/slides/slide1.xml" Id="R708da4576a7e4ff4" /><Relationship Type="http://schemas.openxmlformats.org/officeDocument/2006/relationships/slide" Target="/ppt/slides/slide2.xml" Id="R3cd159988b0c496b" /><Relationship Type="http://schemas.openxmlformats.org/officeDocument/2006/relationships/slide" Target="/ppt/slides/slide3.xml" Id="R08d40216f9dc4db0" /><Relationship Type="http://schemas.openxmlformats.org/officeDocument/2006/relationships/slide" Target="/ppt/slides/slide4.xml" Id="R1bfdcba9959b43ad" /><Relationship Type="http://schemas.openxmlformats.org/officeDocument/2006/relationships/slide" Target="/ppt/slides/slide5.xml" Id="Rff6199bb6d0b42de" /><Relationship Type="http://schemas.openxmlformats.org/officeDocument/2006/relationships/slide" Target="/ppt/slides/slide6.xml" Id="Rfdeaa78905d14452" /><Relationship Type="http://schemas.openxmlformats.org/officeDocument/2006/relationships/slide" Target="/ppt/slides/slide7.xml" Id="R397252317e42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0657ec689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58c3ae824297" /><Relationship Type="http://schemas.openxmlformats.org/officeDocument/2006/relationships/theme" Target="/ppt/slideMasters/theme/theme1.xml" Id="R06e903c343a1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758c3ae82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7220b016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64bb94ac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42ad210a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abf87f6e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79b9d0a1b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1d8181173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fa665b53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