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412a3e1fff1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f1663ae5704acf"/>
  </p:sldMasterIdLst>
  <p:sldIdLst>
    <p:sldId xmlns:r="http://schemas.openxmlformats.org/officeDocument/2006/relationships" id="256" r:id="Re32ddc1960a5420a"/>
    <p:sldId xmlns:r="http://schemas.openxmlformats.org/officeDocument/2006/relationships" id="257" r:id="R8d7001a95fb7448e"/>
    <p:sldId xmlns:r="http://schemas.openxmlformats.org/officeDocument/2006/relationships" id="258" r:id="Rf56b96da59e44b9c"/>
    <p:sldId xmlns:r="http://schemas.openxmlformats.org/officeDocument/2006/relationships" id="259" r:id="R4bb1ad19557c4d03"/>
    <p:sldId xmlns:r="http://schemas.openxmlformats.org/officeDocument/2006/relationships" id="260" r:id="Re008597cfd0a42e0"/>
    <p:sldId xmlns:r="http://schemas.openxmlformats.org/officeDocument/2006/relationships" id="261" r:id="R6fa07150b0c84171"/>
    <p:sldId xmlns:r="http://schemas.openxmlformats.org/officeDocument/2006/relationships" id="262" r:id="R51adc79b8be44e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f1663ae5704acf" /><Relationship Type="http://schemas.openxmlformats.org/officeDocument/2006/relationships/slide" Target="/ppt/slides/slide1.xml" Id="Re32ddc1960a5420a" /><Relationship Type="http://schemas.openxmlformats.org/officeDocument/2006/relationships/slide" Target="/ppt/slides/slide2.xml" Id="R8d7001a95fb7448e" /><Relationship Type="http://schemas.openxmlformats.org/officeDocument/2006/relationships/slide" Target="/ppt/slides/slide3.xml" Id="Rf56b96da59e44b9c" /><Relationship Type="http://schemas.openxmlformats.org/officeDocument/2006/relationships/slide" Target="/ppt/slides/slide4.xml" Id="R4bb1ad19557c4d03" /><Relationship Type="http://schemas.openxmlformats.org/officeDocument/2006/relationships/slide" Target="/ppt/slides/slide5.xml" Id="Re008597cfd0a42e0" /><Relationship Type="http://schemas.openxmlformats.org/officeDocument/2006/relationships/slide" Target="/ppt/slides/slide6.xml" Id="R6fa07150b0c84171" /><Relationship Type="http://schemas.openxmlformats.org/officeDocument/2006/relationships/slide" Target="/ppt/slides/slide7.xml" Id="R51adc79b8be44e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729768946742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1abb72c2634928" /><Relationship Type="http://schemas.openxmlformats.org/officeDocument/2006/relationships/theme" Target="/ppt/slideMasters/theme/theme1.xml" Id="R2cfdca0af9f743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1abb72c26349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e554a71c641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38190e2c604b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ef34a71a148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9f0e4bfa44b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a5c24eb16b40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8ffbbe42b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935e38e1843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ENTER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ENTER REVISJON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21 372 749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3 450 724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2 743 084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7 076 238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11 884 337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INVEST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BEKKEVOLD OLE MARTIN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LYSGÅRD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MEINERTY RAYMOND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00 30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www.enterrevisjon.no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987 597 046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ENTER REVISJON AS</a:t>
            </a:r>
          </a:p>
        </p:txBody>
      </p:sp>
    </p:spTree>
  </p:cSld>
  <p:clrMapOvr>
    <a:masterClrMapping xmlns:a="http://schemas.openxmlformats.org/drawingml/2006/main"/>
  </p:clrMapOvr>
</p:sld>
</file>