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6942a24c81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250718e9a479c"/>
  </p:sldMasterIdLst>
  <p:sldIdLst>
    <p:sldId xmlns:r="http://schemas.openxmlformats.org/officeDocument/2006/relationships" id="256" r:id="R3ec3aa5b71114109"/>
    <p:sldId xmlns:r="http://schemas.openxmlformats.org/officeDocument/2006/relationships" id="257" r:id="Rd2876ed5d9014f5b"/>
    <p:sldId xmlns:r="http://schemas.openxmlformats.org/officeDocument/2006/relationships" id="258" r:id="Rb9684e80603f48da"/>
    <p:sldId xmlns:r="http://schemas.openxmlformats.org/officeDocument/2006/relationships" id="259" r:id="R462f15c857c0447e"/>
    <p:sldId xmlns:r="http://schemas.openxmlformats.org/officeDocument/2006/relationships" id="260" r:id="Rba2204e192ba49be"/>
    <p:sldId xmlns:r="http://schemas.openxmlformats.org/officeDocument/2006/relationships" id="261" r:id="Rad2e21aa0ae04f55"/>
    <p:sldId xmlns:r="http://schemas.openxmlformats.org/officeDocument/2006/relationships" id="262" r:id="Rf7251cb6d24449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250718e9a479c" /><Relationship Type="http://schemas.openxmlformats.org/officeDocument/2006/relationships/slide" Target="/ppt/slides/slide1.xml" Id="R3ec3aa5b71114109" /><Relationship Type="http://schemas.openxmlformats.org/officeDocument/2006/relationships/slide" Target="/ppt/slides/slide2.xml" Id="Rd2876ed5d9014f5b" /><Relationship Type="http://schemas.openxmlformats.org/officeDocument/2006/relationships/slide" Target="/ppt/slides/slide3.xml" Id="Rb9684e80603f48da" /><Relationship Type="http://schemas.openxmlformats.org/officeDocument/2006/relationships/slide" Target="/ppt/slides/slide4.xml" Id="R462f15c857c0447e" /><Relationship Type="http://schemas.openxmlformats.org/officeDocument/2006/relationships/slide" Target="/ppt/slides/slide5.xml" Id="Rba2204e192ba49be" /><Relationship Type="http://schemas.openxmlformats.org/officeDocument/2006/relationships/slide" Target="/ppt/slides/slide6.xml" Id="Rad2e21aa0ae04f55" /><Relationship Type="http://schemas.openxmlformats.org/officeDocument/2006/relationships/slide" Target="/ppt/slides/slide7.xml" Id="Rf7251cb6d24449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043d0b8fb4b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2784f50304689" /><Relationship Type="http://schemas.openxmlformats.org/officeDocument/2006/relationships/theme" Target="/ppt/slideMasters/theme/theme1.xml" Id="R496b52ab4441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2784f5030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62f278368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bed735f42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55d31a559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387306ba7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0586b48ff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12df7d217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a25eb4190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HEJO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68 521 866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66 148 526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65 705 146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258 049 100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268 804 440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