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23f55aa1154c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1cf35de6fb457d"/>
  </p:sldMasterIdLst>
  <p:sldIdLst>
    <p:sldId xmlns:r="http://schemas.openxmlformats.org/officeDocument/2006/relationships" id="256" r:id="R6a3f398ad6414c44"/>
    <p:sldId xmlns:r="http://schemas.openxmlformats.org/officeDocument/2006/relationships" id="257" r:id="Rcf70cdca87d245b3"/>
    <p:sldId xmlns:r="http://schemas.openxmlformats.org/officeDocument/2006/relationships" id="258" r:id="Re075c4a8e4e54388"/>
    <p:sldId xmlns:r="http://schemas.openxmlformats.org/officeDocument/2006/relationships" id="259" r:id="R888d5765256247a9"/>
    <p:sldId xmlns:r="http://schemas.openxmlformats.org/officeDocument/2006/relationships" id="260" r:id="R9a262ea7321f4667"/>
    <p:sldId xmlns:r="http://schemas.openxmlformats.org/officeDocument/2006/relationships" id="261" r:id="Rd914890d0b8a4a5c"/>
    <p:sldId xmlns:r="http://schemas.openxmlformats.org/officeDocument/2006/relationships" id="262" r:id="R7e6c6400d73b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1cf35de6fb457d" /><Relationship Type="http://schemas.openxmlformats.org/officeDocument/2006/relationships/slide" Target="/ppt/slides/slide1.xml" Id="R6a3f398ad6414c44" /><Relationship Type="http://schemas.openxmlformats.org/officeDocument/2006/relationships/slide" Target="/ppt/slides/slide2.xml" Id="Rcf70cdca87d245b3" /><Relationship Type="http://schemas.openxmlformats.org/officeDocument/2006/relationships/slide" Target="/ppt/slides/slide3.xml" Id="Re075c4a8e4e54388" /><Relationship Type="http://schemas.openxmlformats.org/officeDocument/2006/relationships/slide" Target="/ppt/slides/slide4.xml" Id="R888d5765256247a9" /><Relationship Type="http://schemas.openxmlformats.org/officeDocument/2006/relationships/slide" Target="/ppt/slides/slide5.xml" Id="R9a262ea7321f4667" /><Relationship Type="http://schemas.openxmlformats.org/officeDocument/2006/relationships/slide" Target="/ppt/slides/slide6.xml" Id="Rd914890d0b8a4a5c" /><Relationship Type="http://schemas.openxmlformats.org/officeDocument/2006/relationships/slide" Target="/ppt/slides/slide7.xml" Id="R7e6c6400d73b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664c3cfcd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d377b01b94fef" /><Relationship Type="http://schemas.openxmlformats.org/officeDocument/2006/relationships/theme" Target="/ppt/slideMasters/theme/theme1.xml" Id="Reb8133cf11e441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d377b01b94f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c8a62661a41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2d45e0c0f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56b1fb3dd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c269081e84a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6c83798cb44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2a4aad17c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5b827334248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MATTISBERGET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MATTISBERGET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497 750 153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491 260 549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490 543 950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1 467 360 135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1 577 804 942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GLEDITSCH  –  16,1 %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JILL BEATE GLEDITSCH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GLEDITSCH  –  11,9 %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CECILIE GLEDITSCH  –  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GLEDITSCH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ACG AS  –  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Jernbanealleen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3210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987 597 666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MATTISBERGET AS</a:t>
            </a:r>
          </a:p>
        </p:txBody>
      </p:sp>
    </p:spTree>
  </p:cSld>
  <p:clrMapOvr>
    <a:masterClrMapping xmlns:a="http://schemas.openxmlformats.org/drawingml/2006/main"/>
  </p:clrMapOvr>
</p:sld>
</file>